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589" r:id="rId3"/>
    <p:sldId id="280" r:id="rId4"/>
    <p:sldId id="284" r:id="rId5"/>
    <p:sldId id="258" r:id="rId6"/>
    <p:sldId id="259" r:id="rId7"/>
    <p:sldId id="587" r:id="rId8"/>
    <p:sldId id="269" r:id="rId9"/>
    <p:sldId id="286" r:id="rId10"/>
    <p:sldId id="281" r:id="rId11"/>
    <p:sldId id="260" r:id="rId12"/>
    <p:sldId id="264" r:id="rId13"/>
    <p:sldId id="272" r:id="rId14"/>
    <p:sldId id="282" r:id="rId15"/>
    <p:sldId id="266" r:id="rId16"/>
    <p:sldId id="293" r:id="rId17"/>
    <p:sldId id="292" r:id="rId18"/>
    <p:sldId id="273" r:id="rId19"/>
    <p:sldId id="274" r:id="rId20"/>
    <p:sldId id="277" r:id="rId21"/>
    <p:sldId id="278" r:id="rId22"/>
    <p:sldId id="279" r:id="rId23"/>
    <p:sldId id="275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39B"/>
    <a:srgbClr val="F88008"/>
    <a:srgbClr val="E6E6E6"/>
    <a:srgbClr val="042464"/>
    <a:srgbClr val="CDFFCD"/>
    <a:srgbClr val="000000"/>
    <a:srgbClr val="B48D78"/>
    <a:srgbClr val="04215D"/>
    <a:srgbClr val="F5A96B"/>
    <a:srgbClr val="F07D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10" autoAdjust="0"/>
    <p:restoredTop sz="94660"/>
  </p:normalViewPr>
  <p:slideViewPr>
    <p:cSldViewPr snapToGrid="0">
      <p:cViewPr>
        <p:scale>
          <a:sx n="100" d="100"/>
          <a:sy n="100" d="100"/>
        </p:scale>
        <p:origin x="432" y="252"/>
      </p:cViewPr>
      <p:guideLst>
        <p:guide pos="347"/>
        <p:guide orient="horz" pos="2160"/>
        <p:guide pos="733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A91817-8989-4613-95AB-A96AC269F7A5}" type="doc">
      <dgm:prSet loTypeId="urn:microsoft.com/office/officeart/2005/8/layout/hierarchy4" loCatId="hierarchy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endParaRPr lang="zh-CN" altLang="en-US"/>
        </a:p>
      </dgm:t>
    </dgm:pt>
    <dgm:pt modelId="{38D2E79E-A54D-4FF5-8804-EEF1565E52D1}">
      <dgm:prSet/>
      <dgm:spPr>
        <a:solidFill>
          <a:srgbClr val="F88008"/>
        </a:solidFill>
      </dgm:spPr>
      <dgm:t>
        <a:bodyPr/>
        <a:lstStyle/>
        <a:p>
          <a:r>
            <a:rPr lang="zh-CN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地球的圈层结构</a:t>
          </a:r>
        </a:p>
      </dgm:t>
    </dgm:pt>
    <dgm:pt modelId="{A436CE96-05F1-4973-8D3E-24397055DA32}" cxnId="{E0C4A1BF-5A0A-43B4-8B95-7C4CD4DC5951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AAB8FE82-B087-4713-B746-B95F9347FC3B}" cxnId="{E0C4A1BF-5A0A-43B4-8B95-7C4CD4DC5951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CC07389D-7977-48FD-9CAE-D66DC5909590}">
      <dgm:prSet/>
      <dgm:spPr>
        <a:solidFill>
          <a:srgbClr val="A5765C"/>
        </a:solidFill>
      </dgm:spPr>
      <dgm:t>
        <a:bodyPr/>
        <a:lstStyle/>
        <a:p>
          <a:r>
            <a:rPr lang="zh-CN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地震和地震波</a:t>
          </a:r>
        </a:p>
      </dgm:t>
    </dgm:pt>
    <dgm:pt modelId="{A7B3D80A-6F2D-4770-867D-7953423406A0}" cxnId="{EECB2D9A-4D3F-49A3-A1C0-C0214BF4FCEF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F101FBF0-580F-4DED-B596-D78B1794EFA1}" cxnId="{EECB2D9A-4D3F-49A3-A1C0-C0214BF4FCEF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1728CF6D-17EF-4A06-9BF2-12D838BC5344}">
      <dgm:prSet/>
      <dgm:spPr>
        <a:solidFill>
          <a:srgbClr val="F3974E"/>
        </a:solidFill>
      </dgm:spPr>
      <dgm:t>
        <a:bodyPr/>
        <a:lstStyle/>
        <a:p>
          <a:r>
            <a:rPr lang="zh-CN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地震</a:t>
          </a:r>
        </a:p>
      </dgm:t>
    </dgm:pt>
    <dgm:pt modelId="{58DB424C-153D-42EB-B5FB-02DBF4C5AED1}" cxnId="{A429D695-6CCE-4132-82EC-8A4AC2B2BF35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591D0F63-3CB8-4721-9254-FDE23B86198A}" cxnId="{A429D695-6CCE-4132-82EC-8A4AC2B2BF35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E6BDC782-47F0-4717-9E4E-274D84AAA58A}">
      <dgm:prSet/>
      <dgm:spPr>
        <a:solidFill>
          <a:srgbClr val="F3974E"/>
        </a:solidFill>
      </dgm:spPr>
      <dgm:t>
        <a:bodyPr/>
        <a:lstStyle/>
        <a:p>
          <a:r>
            <a:rPr lang="zh-CN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地震波</a:t>
          </a:r>
        </a:p>
      </dgm:t>
    </dgm:pt>
    <dgm:pt modelId="{32F0378F-912C-4C7B-B233-0D366D4DC27F}" cxnId="{D5CA64B5-C2CA-48A4-88A2-AE3C93558468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02B2A248-0D82-4580-A2D7-374DF8939811}" cxnId="{D5CA64B5-C2CA-48A4-88A2-AE3C93558468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8CBA8747-C4F2-4C7D-8D62-9AACF1E13AF6}">
      <dgm:prSet/>
      <dgm:spPr>
        <a:solidFill>
          <a:srgbClr val="A5765C"/>
        </a:solidFill>
      </dgm:spPr>
      <dgm:t>
        <a:bodyPr/>
        <a:lstStyle/>
        <a:p>
          <a:r>
            <a:rPr lang="zh-CN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地球的内部圈层</a:t>
          </a:r>
        </a:p>
      </dgm:t>
    </dgm:pt>
    <dgm:pt modelId="{827B6D92-2581-4E3C-A221-ABEE3BA1420D}" cxnId="{CFF823D4-B7E4-4C71-A93D-3B4702955038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D0B30790-0997-435A-898A-A4A1575D2A09}" cxnId="{CFF823D4-B7E4-4C71-A93D-3B4702955038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B4B6B7BA-9001-4A5C-9956-27E30A01DCE8}">
      <dgm:prSet/>
      <dgm:spPr>
        <a:solidFill>
          <a:srgbClr val="F3974E"/>
        </a:solidFill>
      </dgm:spPr>
      <dgm:t>
        <a:bodyPr/>
        <a:lstStyle/>
        <a:p>
          <a:r>
            <a:rPr lang="zh-CN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地壳</a:t>
          </a:r>
        </a:p>
      </dgm:t>
    </dgm:pt>
    <dgm:pt modelId="{F33EBC19-FB73-49D1-9EF0-18E16F730F19}" cxnId="{BCDE35F0-C621-4EA2-B053-AEEC8D8FB1CC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6BAB6C8C-7003-46AC-9426-E5CE927A71E4}" cxnId="{BCDE35F0-C621-4EA2-B053-AEEC8D8FB1CC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D2C48A84-177A-474F-BB24-0B990850CDDB}">
      <dgm:prSet/>
      <dgm:spPr>
        <a:solidFill>
          <a:srgbClr val="F3974E"/>
        </a:solidFill>
      </dgm:spPr>
      <dgm:t>
        <a:bodyPr/>
        <a:lstStyle/>
        <a:p>
          <a:r>
            <a:rPr lang="zh-CN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地幔</a:t>
          </a:r>
        </a:p>
      </dgm:t>
    </dgm:pt>
    <dgm:pt modelId="{8DA98F28-0E80-488B-8ACE-049993931269}" cxnId="{55947E11-2AAD-4D17-A833-A0A70F255EAB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C71DECF9-A359-4D2A-9F22-EFA78FB1BAB6}" cxnId="{55947E11-2AAD-4D17-A833-A0A70F255EAB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F148DEBE-5C1D-463B-9676-0BA184E69656}">
      <dgm:prSet/>
      <dgm:spPr>
        <a:solidFill>
          <a:srgbClr val="F3974E"/>
        </a:solidFill>
      </dgm:spPr>
      <dgm:t>
        <a:bodyPr/>
        <a:lstStyle/>
        <a:p>
          <a:r>
            <a:rPr lang="zh-CN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地核</a:t>
          </a:r>
        </a:p>
      </dgm:t>
    </dgm:pt>
    <dgm:pt modelId="{E007A39D-C209-437B-B1AD-C555315282DF}" cxnId="{34CD9415-510F-4C89-A1DC-1AE250877E91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D5E96FE3-9ECA-4D79-95C3-425C3FC02274}" cxnId="{34CD9415-510F-4C89-A1DC-1AE250877E91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87D93260-5A2F-41DA-9DE5-64D4C4615AFE}">
      <dgm:prSet/>
      <dgm:spPr>
        <a:solidFill>
          <a:srgbClr val="A5765C"/>
        </a:solidFill>
      </dgm:spPr>
      <dgm:t>
        <a:bodyPr/>
        <a:lstStyle/>
        <a:p>
          <a:r>
            <a:rPr lang="zh-CN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地球的外部圈层</a:t>
          </a:r>
        </a:p>
      </dgm:t>
    </dgm:pt>
    <dgm:pt modelId="{402EBB47-83EA-410E-8FFC-21A2B8BBC84A}" cxnId="{87A5346B-9671-4609-816A-F515F3B1DE19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534A5A13-B393-40E4-A059-8FE0691F2BBF}" cxnId="{87A5346B-9671-4609-816A-F515F3B1DE19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0F0C126A-3550-401B-B35A-49D50560FAD6}">
      <dgm:prSet/>
      <dgm:spPr>
        <a:solidFill>
          <a:srgbClr val="F3974E"/>
        </a:solidFill>
      </dgm:spPr>
      <dgm:t>
        <a:bodyPr/>
        <a:lstStyle/>
        <a:p>
          <a:r>
            <a:rPr lang="zh-CN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大气圈</a:t>
          </a:r>
        </a:p>
      </dgm:t>
    </dgm:pt>
    <dgm:pt modelId="{F93CC5BA-D52D-4708-9D62-C97A8A854A71}" cxnId="{B9F8B4DC-A85E-45CE-B648-159B9D495F64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6C6A0FE3-2142-4CC8-B51B-89BC5A47B88B}" cxnId="{B9F8B4DC-A85E-45CE-B648-159B9D495F64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F7C61A93-C893-4DD3-8C59-7247905F2659}">
      <dgm:prSet/>
      <dgm:spPr>
        <a:solidFill>
          <a:srgbClr val="F3974E"/>
        </a:solidFill>
      </dgm:spPr>
      <dgm:t>
        <a:bodyPr/>
        <a:lstStyle/>
        <a:p>
          <a:r>
            <a:rPr lang="zh-CN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水圈</a:t>
          </a:r>
        </a:p>
      </dgm:t>
    </dgm:pt>
    <dgm:pt modelId="{EB8BB9AD-DAAB-45C7-9324-4955CCE6FBC6}" cxnId="{C5BE3660-EB72-4F74-A2DE-C6DEBB4136CE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5AAD47B1-1EE7-4C55-BAF4-6F8799B58A74}" cxnId="{C5BE3660-EB72-4F74-A2DE-C6DEBB4136CE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4DBC7DDA-0EF2-47A3-81DC-2CC494B9E12F}">
      <dgm:prSet/>
      <dgm:spPr>
        <a:solidFill>
          <a:srgbClr val="F3974E"/>
        </a:solidFill>
      </dgm:spPr>
      <dgm:t>
        <a:bodyPr/>
        <a:lstStyle/>
        <a:p>
          <a:r>
            <a:rPr lang="zh-CN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生物圈</a:t>
          </a:r>
        </a:p>
      </dgm:t>
    </dgm:pt>
    <dgm:pt modelId="{1DD37754-B4C3-45D4-B886-6B9F5EDAD02D}" cxnId="{211EE84E-3DDB-4A0D-9F23-C5D5E4A06CA8}" type="par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2AB39AE8-8312-48EA-BF46-FA6460C94828}" cxnId="{211EE84E-3DDB-4A0D-9F23-C5D5E4A06CA8}" type="sibTrans">
      <dgm:prSet/>
      <dgm:spPr/>
      <dgm:t>
        <a:bodyPr/>
        <a:lstStyle/>
        <a:p>
          <a:endParaRPr lang="zh-CN" altLang="en-US">
            <a:latin typeface="思源黑體 Bold" panose="020B0800000000000000" pitchFamily="34" charset="-128"/>
            <a:ea typeface="思源黑體 Bold" panose="020B0800000000000000" pitchFamily="34" charset="-128"/>
          </a:endParaRPr>
        </a:p>
      </dgm:t>
    </dgm:pt>
    <dgm:pt modelId="{B58C085F-C778-4A7A-A266-522FA230C46C}" type="pres">
      <dgm:prSet presAssocID="{7CA91817-8989-4613-95AB-A96AC269F7A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23604B1-C8F5-4BA6-8F6D-4483FD5ED2A1}" type="pres">
      <dgm:prSet presAssocID="{38D2E79E-A54D-4FF5-8804-EEF1565E52D1}" presName="vertOne" presStyleCnt="0"/>
      <dgm:spPr/>
    </dgm:pt>
    <dgm:pt modelId="{4470212B-62E6-461A-BC2B-7749913447C0}" type="pres">
      <dgm:prSet presAssocID="{38D2E79E-A54D-4FF5-8804-EEF1565E52D1}" presName="txOne" presStyleLbl="node0" presStyleIdx="0" presStyleCnt="1">
        <dgm:presLayoutVars>
          <dgm:chPref val="3"/>
        </dgm:presLayoutVars>
      </dgm:prSet>
      <dgm:spPr/>
    </dgm:pt>
    <dgm:pt modelId="{84F44C2B-7B00-4C61-9ABA-114B9DB584AD}" type="pres">
      <dgm:prSet presAssocID="{38D2E79E-A54D-4FF5-8804-EEF1565E52D1}" presName="parTransOne" presStyleCnt="0"/>
      <dgm:spPr/>
    </dgm:pt>
    <dgm:pt modelId="{2C4C1BA7-6D1A-4E7B-8CD9-BEF26637A867}" type="pres">
      <dgm:prSet presAssocID="{38D2E79E-A54D-4FF5-8804-EEF1565E52D1}" presName="horzOne" presStyleCnt="0"/>
      <dgm:spPr/>
    </dgm:pt>
    <dgm:pt modelId="{A704D9AF-C17F-4F28-A8D1-252C37FE53AA}" type="pres">
      <dgm:prSet presAssocID="{CC07389D-7977-48FD-9CAE-D66DC5909590}" presName="vertTwo" presStyleCnt="0"/>
      <dgm:spPr/>
    </dgm:pt>
    <dgm:pt modelId="{70E7C4A2-E96B-470A-8158-5613D41B5968}" type="pres">
      <dgm:prSet presAssocID="{CC07389D-7977-48FD-9CAE-D66DC5909590}" presName="txTwo" presStyleLbl="node2" presStyleIdx="0" presStyleCnt="3">
        <dgm:presLayoutVars>
          <dgm:chPref val="3"/>
        </dgm:presLayoutVars>
      </dgm:prSet>
      <dgm:spPr/>
    </dgm:pt>
    <dgm:pt modelId="{EBAE56A6-E420-4ABC-9CD7-3AEA71D22C3F}" type="pres">
      <dgm:prSet presAssocID="{CC07389D-7977-48FD-9CAE-D66DC5909590}" presName="parTransTwo" presStyleCnt="0"/>
      <dgm:spPr/>
    </dgm:pt>
    <dgm:pt modelId="{C53247B1-3BAC-4E41-BA95-04DDA1C836FE}" type="pres">
      <dgm:prSet presAssocID="{CC07389D-7977-48FD-9CAE-D66DC5909590}" presName="horzTwo" presStyleCnt="0"/>
      <dgm:spPr/>
    </dgm:pt>
    <dgm:pt modelId="{F743C609-DB5C-4389-980E-18D286376B14}" type="pres">
      <dgm:prSet presAssocID="{1728CF6D-17EF-4A06-9BF2-12D838BC5344}" presName="vertThree" presStyleCnt="0"/>
      <dgm:spPr/>
    </dgm:pt>
    <dgm:pt modelId="{ABE2FE98-23B6-47B0-9C59-FA280A721916}" type="pres">
      <dgm:prSet presAssocID="{1728CF6D-17EF-4A06-9BF2-12D838BC5344}" presName="txThree" presStyleLbl="node3" presStyleIdx="0" presStyleCnt="8">
        <dgm:presLayoutVars>
          <dgm:chPref val="3"/>
        </dgm:presLayoutVars>
      </dgm:prSet>
      <dgm:spPr/>
    </dgm:pt>
    <dgm:pt modelId="{139BFE41-E140-4430-A29F-69A976E22AE7}" type="pres">
      <dgm:prSet presAssocID="{1728CF6D-17EF-4A06-9BF2-12D838BC5344}" presName="horzThree" presStyleCnt="0"/>
      <dgm:spPr/>
    </dgm:pt>
    <dgm:pt modelId="{31B7C518-CC18-4950-8DE5-A3C25061576D}" type="pres">
      <dgm:prSet presAssocID="{591D0F63-3CB8-4721-9254-FDE23B86198A}" presName="sibSpaceThree" presStyleCnt="0"/>
      <dgm:spPr/>
    </dgm:pt>
    <dgm:pt modelId="{7B08AB9D-2FCA-4255-BD02-22081129A6DD}" type="pres">
      <dgm:prSet presAssocID="{E6BDC782-47F0-4717-9E4E-274D84AAA58A}" presName="vertThree" presStyleCnt="0"/>
      <dgm:spPr/>
    </dgm:pt>
    <dgm:pt modelId="{5F989AA3-45C5-4D5B-9F46-1E2840AD6127}" type="pres">
      <dgm:prSet presAssocID="{E6BDC782-47F0-4717-9E4E-274D84AAA58A}" presName="txThree" presStyleLbl="node3" presStyleIdx="1" presStyleCnt="8">
        <dgm:presLayoutVars>
          <dgm:chPref val="3"/>
        </dgm:presLayoutVars>
      </dgm:prSet>
      <dgm:spPr/>
    </dgm:pt>
    <dgm:pt modelId="{07D70C02-9070-43E0-9209-7AD6AFAD50D7}" type="pres">
      <dgm:prSet presAssocID="{E6BDC782-47F0-4717-9E4E-274D84AAA58A}" presName="horzThree" presStyleCnt="0"/>
      <dgm:spPr/>
    </dgm:pt>
    <dgm:pt modelId="{3ADD8058-7DD3-42EA-9F60-C87F3DCF10B4}" type="pres">
      <dgm:prSet presAssocID="{F101FBF0-580F-4DED-B596-D78B1794EFA1}" presName="sibSpaceTwo" presStyleCnt="0"/>
      <dgm:spPr/>
    </dgm:pt>
    <dgm:pt modelId="{182C7EEE-8A69-436D-A3DD-F21393369C73}" type="pres">
      <dgm:prSet presAssocID="{8CBA8747-C4F2-4C7D-8D62-9AACF1E13AF6}" presName="vertTwo" presStyleCnt="0"/>
      <dgm:spPr/>
    </dgm:pt>
    <dgm:pt modelId="{7531B6EC-9968-46FC-850B-B15FD05EBB9D}" type="pres">
      <dgm:prSet presAssocID="{8CBA8747-C4F2-4C7D-8D62-9AACF1E13AF6}" presName="txTwo" presStyleLbl="node2" presStyleIdx="1" presStyleCnt="3">
        <dgm:presLayoutVars>
          <dgm:chPref val="3"/>
        </dgm:presLayoutVars>
      </dgm:prSet>
      <dgm:spPr/>
    </dgm:pt>
    <dgm:pt modelId="{7D3F83A4-8893-4C0D-BBB2-BA30894B8D6A}" type="pres">
      <dgm:prSet presAssocID="{8CBA8747-C4F2-4C7D-8D62-9AACF1E13AF6}" presName="parTransTwo" presStyleCnt="0"/>
      <dgm:spPr/>
    </dgm:pt>
    <dgm:pt modelId="{70E12CAC-B3D3-41F6-A53E-AC024DADFDF0}" type="pres">
      <dgm:prSet presAssocID="{8CBA8747-C4F2-4C7D-8D62-9AACF1E13AF6}" presName="horzTwo" presStyleCnt="0"/>
      <dgm:spPr/>
    </dgm:pt>
    <dgm:pt modelId="{27CA3154-948F-4CAF-B4A9-E2DDCFBFFF33}" type="pres">
      <dgm:prSet presAssocID="{B4B6B7BA-9001-4A5C-9956-27E30A01DCE8}" presName="vertThree" presStyleCnt="0"/>
      <dgm:spPr/>
    </dgm:pt>
    <dgm:pt modelId="{F1C5CB3F-82DF-403C-8C38-28284D211B01}" type="pres">
      <dgm:prSet presAssocID="{B4B6B7BA-9001-4A5C-9956-27E30A01DCE8}" presName="txThree" presStyleLbl="node3" presStyleIdx="2" presStyleCnt="8">
        <dgm:presLayoutVars>
          <dgm:chPref val="3"/>
        </dgm:presLayoutVars>
      </dgm:prSet>
      <dgm:spPr/>
    </dgm:pt>
    <dgm:pt modelId="{FAFECAA0-FA86-43A9-B26C-6A7CD2870307}" type="pres">
      <dgm:prSet presAssocID="{B4B6B7BA-9001-4A5C-9956-27E30A01DCE8}" presName="horzThree" presStyleCnt="0"/>
      <dgm:spPr/>
    </dgm:pt>
    <dgm:pt modelId="{FF514F5C-78EA-4E73-8374-0B8F71B7F7D8}" type="pres">
      <dgm:prSet presAssocID="{6BAB6C8C-7003-46AC-9426-E5CE927A71E4}" presName="sibSpaceThree" presStyleCnt="0"/>
      <dgm:spPr/>
    </dgm:pt>
    <dgm:pt modelId="{952478CB-FFC1-4D3B-86BC-EF43AFFBC595}" type="pres">
      <dgm:prSet presAssocID="{D2C48A84-177A-474F-BB24-0B990850CDDB}" presName="vertThree" presStyleCnt="0"/>
      <dgm:spPr/>
    </dgm:pt>
    <dgm:pt modelId="{BA1A2470-6A01-4D5D-8864-D67D77FE5BB0}" type="pres">
      <dgm:prSet presAssocID="{D2C48A84-177A-474F-BB24-0B990850CDDB}" presName="txThree" presStyleLbl="node3" presStyleIdx="3" presStyleCnt="8">
        <dgm:presLayoutVars>
          <dgm:chPref val="3"/>
        </dgm:presLayoutVars>
      </dgm:prSet>
      <dgm:spPr/>
    </dgm:pt>
    <dgm:pt modelId="{8456C91C-4A8C-4129-A433-11E16FB194BC}" type="pres">
      <dgm:prSet presAssocID="{D2C48A84-177A-474F-BB24-0B990850CDDB}" presName="horzThree" presStyleCnt="0"/>
      <dgm:spPr/>
    </dgm:pt>
    <dgm:pt modelId="{0C8DC1B3-CEA9-4D23-972B-C78079428454}" type="pres">
      <dgm:prSet presAssocID="{C71DECF9-A359-4D2A-9F22-EFA78FB1BAB6}" presName="sibSpaceThree" presStyleCnt="0"/>
      <dgm:spPr/>
    </dgm:pt>
    <dgm:pt modelId="{EF8CE363-F767-4EF8-BC53-EA6C8EC2C9E3}" type="pres">
      <dgm:prSet presAssocID="{F148DEBE-5C1D-463B-9676-0BA184E69656}" presName="vertThree" presStyleCnt="0"/>
      <dgm:spPr/>
    </dgm:pt>
    <dgm:pt modelId="{97B66B0E-5119-47F8-8FF6-81EE67A63580}" type="pres">
      <dgm:prSet presAssocID="{F148DEBE-5C1D-463B-9676-0BA184E69656}" presName="txThree" presStyleLbl="node3" presStyleIdx="4" presStyleCnt="8">
        <dgm:presLayoutVars>
          <dgm:chPref val="3"/>
        </dgm:presLayoutVars>
      </dgm:prSet>
      <dgm:spPr/>
    </dgm:pt>
    <dgm:pt modelId="{DF438DBC-11A6-4389-B6AF-95D5FFDFEA52}" type="pres">
      <dgm:prSet presAssocID="{F148DEBE-5C1D-463B-9676-0BA184E69656}" presName="horzThree" presStyleCnt="0"/>
      <dgm:spPr/>
    </dgm:pt>
    <dgm:pt modelId="{E8CA261D-57AF-4BB1-8E06-5CE42955782A}" type="pres">
      <dgm:prSet presAssocID="{D0B30790-0997-435A-898A-A4A1575D2A09}" presName="sibSpaceTwo" presStyleCnt="0"/>
      <dgm:spPr/>
    </dgm:pt>
    <dgm:pt modelId="{04D96FC2-8D2B-426C-81BD-1DBB915273ED}" type="pres">
      <dgm:prSet presAssocID="{87D93260-5A2F-41DA-9DE5-64D4C4615AFE}" presName="vertTwo" presStyleCnt="0"/>
      <dgm:spPr/>
    </dgm:pt>
    <dgm:pt modelId="{932949BF-A5F1-47C1-A31D-62C07C4EAF08}" type="pres">
      <dgm:prSet presAssocID="{87D93260-5A2F-41DA-9DE5-64D4C4615AFE}" presName="txTwo" presStyleLbl="node2" presStyleIdx="2" presStyleCnt="3">
        <dgm:presLayoutVars>
          <dgm:chPref val="3"/>
        </dgm:presLayoutVars>
      </dgm:prSet>
      <dgm:spPr/>
    </dgm:pt>
    <dgm:pt modelId="{BD70EE4C-54F5-4B29-9136-914497C4B546}" type="pres">
      <dgm:prSet presAssocID="{87D93260-5A2F-41DA-9DE5-64D4C4615AFE}" presName="parTransTwo" presStyleCnt="0"/>
      <dgm:spPr/>
    </dgm:pt>
    <dgm:pt modelId="{2A1482CA-36C1-4173-B171-E7B31B8EAB85}" type="pres">
      <dgm:prSet presAssocID="{87D93260-5A2F-41DA-9DE5-64D4C4615AFE}" presName="horzTwo" presStyleCnt="0"/>
      <dgm:spPr/>
    </dgm:pt>
    <dgm:pt modelId="{5293636A-30FE-48DE-B126-CF195EEBFE9F}" type="pres">
      <dgm:prSet presAssocID="{0F0C126A-3550-401B-B35A-49D50560FAD6}" presName="vertThree" presStyleCnt="0"/>
      <dgm:spPr/>
    </dgm:pt>
    <dgm:pt modelId="{9C7092C6-183F-438F-823A-CA3A86CE7632}" type="pres">
      <dgm:prSet presAssocID="{0F0C126A-3550-401B-B35A-49D50560FAD6}" presName="txThree" presStyleLbl="node3" presStyleIdx="5" presStyleCnt="8">
        <dgm:presLayoutVars>
          <dgm:chPref val="3"/>
        </dgm:presLayoutVars>
      </dgm:prSet>
      <dgm:spPr/>
    </dgm:pt>
    <dgm:pt modelId="{AAEF13FE-35F9-4C67-9B9D-CC32BF340327}" type="pres">
      <dgm:prSet presAssocID="{0F0C126A-3550-401B-B35A-49D50560FAD6}" presName="horzThree" presStyleCnt="0"/>
      <dgm:spPr/>
    </dgm:pt>
    <dgm:pt modelId="{14D14028-D626-4DBC-A18D-6A64477CE61C}" type="pres">
      <dgm:prSet presAssocID="{6C6A0FE3-2142-4CC8-B51B-89BC5A47B88B}" presName="sibSpaceThree" presStyleCnt="0"/>
      <dgm:spPr/>
    </dgm:pt>
    <dgm:pt modelId="{C0842167-7A22-4677-B3CB-73B119AB8C34}" type="pres">
      <dgm:prSet presAssocID="{F7C61A93-C893-4DD3-8C59-7247905F2659}" presName="vertThree" presStyleCnt="0"/>
      <dgm:spPr/>
    </dgm:pt>
    <dgm:pt modelId="{02CBB79A-453B-41B7-A377-F4D3BD04F9D7}" type="pres">
      <dgm:prSet presAssocID="{F7C61A93-C893-4DD3-8C59-7247905F2659}" presName="txThree" presStyleLbl="node3" presStyleIdx="6" presStyleCnt="8">
        <dgm:presLayoutVars>
          <dgm:chPref val="3"/>
        </dgm:presLayoutVars>
      </dgm:prSet>
      <dgm:spPr/>
    </dgm:pt>
    <dgm:pt modelId="{6001B99F-44F1-49E5-93FB-ADF0C9CA2DD5}" type="pres">
      <dgm:prSet presAssocID="{F7C61A93-C893-4DD3-8C59-7247905F2659}" presName="horzThree" presStyleCnt="0"/>
      <dgm:spPr/>
    </dgm:pt>
    <dgm:pt modelId="{E8C9E475-A4EA-4C69-B3DE-E9133392A190}" type="pres">
      <dgm:prSet presAssocID="{5AAD47B1-1EE7-4C55-BAF4-6F8799B58A74}" presName="sibSpaceThree" presStyleCnt="0"/>
      <dgm:spPr/>
    </dgm:pt>
    <dgm:pt modelId="{1FF5441C-402C-42BF-98AF-F0D269658205}" type="pres">
      <dgm:prSet presAssocID="{4DBC7DDA-0EF2-47A3-81DC-2CC494B9E12F}" presName="vertThree" presStyleCnt="0"/>
      <dgm:spPr/>
    </dgm:pt>
    <dgm:pt modelId="{4235A1EF-B316-4C60-A878-E56171CB2EB7}" type="pres">
      <dgm:prSet presAssocID="{4DBC7DDA-0EF2-47A3-81DC-2CC494B9E12F}" presName="txThree" presStyleLbl="node3" presStyleIdx="7" presStyleCnt="8">
        <dgm:presLayoutVars>
          <dgm:chPref val="3"/>
        </dgm:presLayoutVars>
      </dgm:prSet>
      <dgm:spPr/>
    </dgm:pt>
    <dgm:pt modelId="{75434448-7167-4A93-B7E9-550909B4B898}" type="pres">
      <dgm:prSet presAssocID="{4DBC7DDA-0EF2-47A3-81DC-2CC494B9E12F}" presName="horzThree" presStyleCnt="0"/>
      <dgm:spPr/>
    </dgm:pt>
  </dgm:ptLst>
  <dgm:cxnLst>
    <dgm:cxn modelId="{8CF7C401-1741-4C7F-8BF4-25109578DBA2}" type="presOf" srcId="{0F0C126A-3550-401B-B35A-49D50560FAD6}" destId="{9C7092C6-183F-438F-823A-CA3A86CE7632}" srcOrd="0" destOrd="0" presId="urn:microsoft.com/office/officeart/2005/8/layout/hierarchy4"/>
    <dgm:cxn modelId="{55947E11-2AAD-4D17-A833-A0A70F255EAB}" srcId="{8CBA8747-C4F2-4C7D-8D62-9AACF1E13AF6}" destId="{D2C48A84-177A-474F-BB24-0B990850CDDB}" srcOrd="1" destOrd="0" parTransId="{8DA98F28-0E80-488B-8ACE-049993931269}" sibTransId="{C71DECF9-A359-4D2A-9F22-EFA78FB1BAB6}"/>
    <dgm:cxn modelId="{34CD9415-510F-4C89-A1DC-1AE250877E91}" srcId="{8CBA8747-C4F2-4C7D-8D62-9AACF1E13AF6}" destId="{F148DEBE-5C1D-463B-9676-0BA184E69656}" srcOrd="2" destOrd="0" parTransId="{E007A39D-C209-437B-B1AD-C555315282DF}" sibTransId="{D5E96FE3-9ECA-4D79-95C3-425C3FC02274}"/>
    <dgm:cxn modelId="{37AD1728-4481-460B-AEF8-41C29A150151}" type="presOf" srcId="{1728CF6D-17EF-4A06-9BF2-12D838BC5344}" destId="{ABE2FE98-23B6-47B0-9C59-FA280A721916}" srcOrd="0" destOrd="0" presId="urn:microsoft.com/office/officeart/2005/8/layout/hierarchy4"/>
    <dgm:cxn modelId="{56875E30-16E3-4440-915C-00369A02AF07}" type="presOf" srcId="{D2C48A84-177A-474F-BB24-0B990850CDDB}" destId="{BA1A2470-6A01-4D5D-8864-D67D77FE5BB0}" srcOrd="0" destOrd="0" presId="urn:microsoft.com/office/officeart/2005/8/layout/hierarchy4"/>
    <dgm:cxn modelId="{C5BE3660-EB72-4F74-A2DE-C6DEBB4136CE}" srcId="{87D93260-5A2F-41DA-9DE5-64D4C4615AFE}" destId="{F7C61A93-C893-4DD3-8C59-7247905F2659}" srcOrd="1" destOrd="0" parTransId="{EB8BB9AD-DAAB-45C7-9324-4955CCE6FBC6}" sibTransId="{5AAD47B1-1EE7-4C55-BAF4-6F8799B58A74}"/>
    <dgm:cxn modelId="{60A5D648-8FBB-49FE-A8B3-375D3AE20DB7}" type="presOf" srcId="{38D2E79E-A54D-4FF5-8804-EEF1565E52D1}" destId="{4470212B-62E6-461A-BC2B-7749913447C0}" srcOrd="0" destOrd="0" presId="urn:microsoft.com/office/officeart/2005/8/layout/hierarchy4"/>
    <dgm:cxn modelId="{87A5346B-9671-4609-816A-F515F3B1DE19}" srcId="{38D2E79E-A54D-4FF5-8804-EEF1565E52D1}" destId="{87D93260-5A2F-41DA-9DE5-64D4C4615AFE}" srcOrd="2" destOrd="0" parTransId="{402EBB47-83EA-410E-8FFC-21A2B8BBC84A}" sibTransId="{534A5A13-B393-40E4-A059-8FE0691F2BBF}"/>
    <dgm:cxn modelId="{211EE84E-3DDB-4A0D-9F23-C5D5E4A06CA8}" srcId="{87D93260-5A2F-41DA-9DE5-64D4C4615AFE}" destId="{4DBC7DDA-0EF2-47A3-81DC-2CC494B9E12F}" srcOrd="2" destOrd="0" parTransId="{1DD37754-B4C3-45D4-B886-6B9F5EDAD02D}" sibTransId="{2AB39AE8-8312-48EA-BF46-FA6460C94828}"/>
    <dgm:cxn modelId="{4ABC4073-C95D-4DD3-93F1-4CB585A0D1C0}" type="presOf" srcId="{F148DEBE-5C1D-463B-9676-0BA184E69656}" destId="{97B66B0E-5119-47F8-8FF6-81EE67A63580}" srcOrd="0" destOrd="0" presId="urn:microsoft.com/office/officeart/2005/8/layout/hierarchy4"/>
    <dgm:cxn modelId="{651D6757-BE4E-4D87-9293-7F8B2EBFAE3C}" type="presOf" srcId="{F7C61A93-C893-4DD3-8C59-7247905F2659}" destId="{02CBB79A-453B-41B7-A377-F4D3BD04F9D7}" srcOrd="0" destOrd="0" presId="urn:microsoft.com/office/officeart/2005/8/layout/hierarchy4"/>
    <dgm:cxn modelId="{6D7C827E-6739-4F81-B161-8C17978C5899}" type="presOf" srcId="{7CA91817-8989-4613-95AB-A96AC269F7A5}" destId="{B58C085F-C778-4A7A-A266-522FA230C46C}" srcOrd="0" destOrd="0" presId="urn:microsoft.com/office/officeart/2005/8/layout/hierarchy4"/>
    <dgm:cxn modelId="{FFDFED82-E9C4-4BEB-9349-933AAE31841D}" type="presOf" srcId="{4DBC7DDA-0EF2-47A3-81DC-2CC494B9E12F}" destId="{4235A1EF-B316-4C60-A878-E56171CB2EB7}" srcOrd="0" destOrd="0" presId="urn:microsoft.com/office/officeart/2005/8/layout/hierarchy4"/>
    <dgm:cxn modelId="{A429D695-6CCE-4132-82EC-8A4AC2B2BF35}" srcId="{CC07389D-7977-48FD-9CAE-D66DC5909590}" destId="{1728CF6D-17EF-4A06-9BF2-12D838BC5344}" srcOrd="0" destOrd="0" parTransId="{58DB424C-153D-42EB-B5FB-02DBF4C5AED1}" sibTransId="{591D0F63-3CB8-4721-9254-FDE23B86198A}"/>
    <dgm:cxn modelId="{E9B09099-09D2-4BD6-825F-89C8B993D8EF}" type="presOf" srcId="{8CBA8747-C4F2-4C7D-8D62-9AACF1E13AF6}" destId="{7531B6EC-9968-46FC-850B-B15FD05EBB9D}" srcOrd="0" destOrd="0" presId="urn:microsoft.com/office/officeart/2005/8/layout/hierarchy4"/>
    <dgm:cxn modelId="{EECB2D9A-4D3F-49A3-A1C0-C0214BF4FCEF}" srcId="{38D2E79E-A54D-4FF5-8804-EEF1565E52D1}" destId="{CC07389D-7977-48FD-9CAE-D66DC5909590}" srcOrd="0" destOrd="0" parTransId="{A7B3D80A-6F2D-4770-867D-7953423406A0}" sibTransId="{F101FBF0-580F-4DED-B596-D78B1794EFA1}"/>
    <dgm:cxn modelId="{D5CA64B5-C2CA-48A4-88A2-AE3C93558468}" srcId="{CC07389D-7977-48FD-9CAE-D66DC5909590}" destId="{E6BDC782-47F0-4717-9E4E-274D84AAA58A}" srcOrd="1" destOrd="0" parTransId="{32F0378F-912C-4C7B-B233-0D366D4DC27F}" sibTransId="{02B2A248-0D82-4580-A2D7-374DF8939811}"/>
    <dgm:cxn modelId="{AF9E5BBD-1CEC-4B17-985F-0F08690DF245}" type="presOf" srcId="{E6BDC782-47F0-4717-9E4E-274D84AAA58A}" destId="{5F989AA3-45C5-4D5B-9F46-1E2840AD6127}" srcOrd="0" destOrd="0" presId="urn:microsoft.com/office/officeart/2005/8/layout/hierarchy4"/>
    <dgm:cxn modelId="{E0C4A1BF-5A0A-43B4-8B95-7C4CD4DC5951}" srcId="{7CA91817-8989-4613-95AB-A96AC269F7A5}" destId="{38D2E79E-A54D-4FF5-8804-EEF1565E52D1}" srcOrd="0" destOrd="0" parTransId="{A436CE96-05F1-4973-8D3E-24397055DA32}" sibTransId="{AAB8FE82-B087-4713-B746-B95F9347FC3B}"/>
    <dgm:cxn modelId="{1F023BC4-A6EE-4CB3-A390-F76BB38C3A2D}" type="presOf" srcId="{B4B6B7BA-9001-4A5C-9956-27E30A01DCE8}" destId="{F1C5CB3F-82DF-403C-8C38-28284D211B01}" srcOrd="0" destOrd="0" presId="urn:microsoft.com/office/officeart/2005/8/layout/hierarchy4"/>
    <dgm:cxn modelId="{652A18D0-4082-4CC3-BF35-82A921381E68}" type="presOf" srcId="{CC07389D-7977-48FD-9CAE-D66DC5909590}" destId="{70E7C4A2-E96B-470A-8158-5613D41B5968}" srcOrd="0" destOrd="0" presId="urn:microsoft.com/office/officeart/2005/8/layout/hierarchy4"/>
    <dgm:cxn modelId="{2EE683D2-579F-4261-82BB-7B18BD6ACF08}" type="presOf" srcId="{87D93260-5A2F-41DA-9DE5-64D4C4615AFE}" destId="{932949BF-A5F1-47C1-A31D-62C07C4EAF08}" srcOrd="0" destOrd="0" presId="urn:microsoft.com/office/officeart/2005/8/layout/hierarchy4"/>
    <dgm:cxn modelId="{CFF823D4-B7E4-4C71-A93D-3B4702955038}" srcId="{38D2E79E-A54D-4FF5-8804-EEF1565E52D1}" destId="{8CBA8747-C4F2-4C7D-8D62-9AACF1E13AF6}" srcOrd="1" destOrd="0" parTransId="{827B6D92-2581-4E3C-A221-ABEE3BA1420D}" sibTransId="{D0B30790-0997-435A-898A-A4A1575D2A09}"/>
    <dgm:cxn modelId="{B9F8B4DC-A85E-45CE-B648-159B9D495F64}" srcId="{87D93260-5A2F-41DA-9DE5-64D4C4615AFE}" destId="{0F0C126A-3550-401B-B35A-49D50560FAD6}" srcOrd="0" destOrd="0" parTransId="{F93CC5BA-D52D-4708-9D62-C97A8A854A71}" sibTransId="{6C6A0FE3-2142-4CC8-B51B-89BC5A47B88B}"/>
    <dgm:cxn modelId="{BCDE35F0-C621-4EA2-B053-AEEC8D8FB1CC}" srcId="{8CBA8747-C4F2-4C7D-8D62-9AACF1E13AF6}" destId="{B4B6B7BA-9001-4A5C-9956-27E30A01DCE8}" srcOrd="0" destOrd="0" parTransId="{F33EBC19-FB73-49D1-9EF0-18E16F730F19}" sibTransId="{6BAB6C8C-7003-46AC-9426-E5CE927A71E4}"/>
    <dgm:cxn modelId="{9D30C0B0-0F09-424C-A7ED-74F45C3D665B}" type="presParOf" srcId="{B58C085F-C778-4A7A-A266-522FA230C46C}" destId="{E23604B1-C8F5-4BA6-8F6D-4483FD5ED2A1}" srcOrd="0" destOrd="0" presId="urn:microsoft.com/office/officeart/2005/8/layout/hierarchy4"/>
    <dgm:cxn modelId="{49067471-F23B-4A8F-90AA-69C5E520A4D3}" type="presParOf" srcId="{E23604B1-C8F5-4BA6-8F6D-4483FD5ED2A1}" destId="{4470212B-62E6-461A-BC2B-7749913447C0}" srcOrd="0" destOrd="0" presId="urn:microsoft.com/office/officeart/2005/8/layout/hierarchy4"/>
    <dgm:cxn modelId="{D7BAF296-2465-48FC-AFBD-3310B1D2F8E8}" type="presParOf" srcId="{E23604B1-C8F5-4BA6-8F6D-4483FD5ED2A1}" destId="{84F44C2B-7B00-4C61-9ABA-114B9DB584AD}" srcOrd="1" destOrd="0" presId="urn:microsoft.com/office/officeart/2005/8/layout/hierarchy4"/>
    <dgm:cxn modelId="{963A33A7-50B8-444B-BA3F-1ED364953B8F}" type="presParOf" srcId="{E23604B1-C8F5-4BA6-8F6D-4483FD5ED2A1}" destId="{2C4C1BA7-6D1A-4E7B-8CD9-BEF26637A867}" srcOrd="2" destOrd="0" presId="urn:microsoft.com/office/officeart/2005/8/layout/hierarchy4"/>
    <dgm:cxn modelId="{0880291C-D8F3-4E1A-AE9E-73D5558B24AE}" type="presParOf" srcId="{2C4C1BA7-6D1A-4E7B-8CD9-BEF26637A867}" destId="{A704D9AF-C17F-4F28-A8D1-252C37FE53AA}" srcOrd="0" destOrd="0" presId="urn:microsoft.com/office/officeart/2005/8/layout/hierarchy4"/>
    <dgm:cxn modelId="{EE91AB2B-3278-4342-8894-B22CD0391567}" type="presParOf" srcId="{A704D9AF-C17F-4F28-A8D1-252C37FE53AA}" destId="{70E7C4A2-E96B-470A-8158-5613D41B5968}" srcOrd="0" destOrd="0" presId="urn:microsoft.com/office/officeart/2005/8/layout/hierarchy4"/>
    <dgm:cxn modelId="{E8707198-F29C-416A-B1A9-899417697B11}" type="presParOf" srcId="{A704D9AF-C17F-4F28-A8D1-252C37FE53AA}" destId="{EBAE56A6-E420-4ABC-9CD7-3AEA71D22C3F}" srcOrd="1" destOrd="0" presId="urn:microsoft.com/office/officeart/2005/8/layout/hierarchy4"/>
    <dgm:cxn modelId="{1FAF7512-443B-4736-99E7-D39A343F4C98}" type="presParOf" srcId="{A704D9AF-C17F-4F28-A8D1-252C37FE53AA}" destId="{C53247B1-3BAC-4E41-BA95-04DDA1C836FE}" srcOrd="2" destOrd="0" presId="urn:microsoft.com/office/officeart/2005/8/layout/hierarchy4"/>
    <dgm:cxn modelId="{FD0DE393-27AB-4EB8-B64B-4D5A92979B28}" type="presParOf" srcId="{C53247B1-3BAC-4E41-BA95-04DDA1C836FE}" destId="{F743C609-DB5C-4389-980E-18D286376B14}" srcOrd="0" destOrd="0" presId="urn:microsoft.com/office/officeart/2005/8/layout/hierarchy4"/>
    <dgm:cxn modelId="{AECD7F61-AE9F-43D1-A0CA-F3A22B8A7487}" type="presParOf" srcId="{F743C609-DB5C-4389-980E-18D286376B14}" destId="{ABE2FE98-23B6-47B0-9C59-FA280A721916}" srcOrd="0" destOrd="0" presId="urn:microsoft.com/office/officeart/2005/8/layout/hierarchy4"/>
    <dgm:cxn modelId="{35320E80-F4D1-4748-912A-A7FE97D3F126}" type="presParOf" srcId="{F743C609-DB5C-4389-980E-18D286376B14}" destId="{139BFE41-E140-4430-A29F-69A976E22AE7}" srcOrd="1" destOrd="0" presId="urn:microsoft.com/office/officeart/2005/8/layout/hierarchy4"/>
    <dgm:cxn modelId="{4A3A7950-B1F1-44BD-B2E9-37A84AF8394F}" type="presParOf" srcId="{C53247B1-3BAC-4E41-BA95-04DDA1C836FE}" destId="{31B7C518-CC18-4950-8DE5-A3C25061576D}" srcOrd="1" destOrd="0" presId="urn:microsoft.com/office/officeart/2005/8/layout/hierarchy4"/>
    <dgm:cxn modelId="{10BE5F37-E115-440E-AE70-468A84F630B2}" type="presParOf" srcId="{C53247B1-3BAC-4E41-BA95-04DDA1C836FE}" destId="{7B08AB9D-2FCA-4255-BD02-22081129A6DD}" srcOrd="2" destOrd="0" presId="urn:microsoft.com/office/officeart/2005/8/layout/hierarchy4"/>
    <dgm:cxn modelId="{020EE4D3-C385-4DC4-9AD3-24A18E753239}" type="presParOf" srcId="{7B08AB9D-2FCA-4255-BD02-22081129A6DD}" destId="{5F989AA3-45C5-4D5B-9F46-1E2840AD6127}" srcOrd="0" destOrd="0" presId="urn:microsoft.com/office/officeart/2005/8/layout/hierarchy4"/>
    <dgm:cxn modelId="{E121B16E-7800-44BA-B6E6-2ED5C3F8943F}" type="presParOf" srcId="{7B08AB9D-2FCA-4255-BD02-22081129A6DD}" destId="{07D70C02-9070-43E0-9209-7AD6AFAD50D7}" srcOrd="1" destOrd="0" presId="urn:microsoft.com/office/officeart/2005/8/layout/hierarchy4"/>
    <dgm:cxn modelId="{6BB2408D-BBA7-46F2-A5E2-29512457C495}" type="presParOf" srcId="{2C4C1BA7-6D1A-4E7B-8CD9-BEF26637A867}" destId="{3ADD8058-7DD3-42EA-9F60-C87F3DCF10B4}" srcOrd="1" destOrd="0" presId="urn:microsoft.com/office/officeart/2005/8/layout/hierarchy4"/>
    <dgm:cxn modelId="{D4049F31-1B69-43B9-B617-3F61A0BD3818}" type="presParOf" srcId="{2C4C1BA7-6D1A-4E7B-8CD9-BEF26637A867}" destId="{182C7EEE-8A69-436D-A3DD-F21393369C73}" srcOrd="2" destOrd="0" presId="urn:microsoft.com/office/officeart/2005/8/layout/hierarchy4"/>
    <dgm:cxn modelId="{EAA6568A-9271-4B91-9DEC-FF55C036A414}" type="presParOf" srcId="{182C7EEE-8A69-436D-A3DD-F21393369C73}" destId="{7531B6EC-9968-46FC-850B-B15FD05EBB9D}" srcOrd="0" destOrd="0" presId="urn:microsoft.com/office/officeart/2005/8/layout/hierarchy4"/>
    <dgm:cxn modelId="{E6122A4C-AD00-4F02-A900-A54715FCD8A5}" type="presParOf" srcId="{182C7EEE-8A69-436D-A3DD-F21393369C73}" destId="{7D3F83A4-8893-4C0D-BBB2-BA30894B8D6A}" srcOrd="1" destOrd="0" presId="urn:microsoft.com/office/officeart/2005/8/layout/hierarchy4"/>
    <dgm:cxn modelId="{F4B001F2-6423-4CD3-B922-FF91D2CD6AD3}" type="presParOf" srcId="{182C7EEE-8A69-436D-A3DD-F21393369C73}" destId="{70E12CAC-B3D3-41F6-A53E-AC024DADFDF0}" srcOrd="2" destOrd="0" presId="urn:microsoft.com/office/officeart/2005/8/layout/hierarchy4"/>
    <dgm:cxn modelId="{FA824B46-42B2-43B2-99A6-8C8F84D5E53E}" type="presParOf" srcId="{70E12CAC-B3D3-41F6-A53E-AC024DADFDF0}" destId="{27CA3154-948F-4CAF-B4A9-E2DDCFBFFF33}" srcOrd="0" destOrd="0" presId="urn:microsoft.com/office/officeart/2005/8/layout/hierarchy4"/>
    <dgm:cxn modelId="{FF254D72-549A-4664-84B0-FA16859149B1}" type="presParOf" srcId="{27CA3154-948F-4CAF-B4A9-E2DDCFBFFF33}" destId="{F1C5CB3F-82DF-403C-8C38-28284D211B01}" srcOrd="0" destOrd="0" presId="urn:microsoft.com/office/officeart/2005/8/layout/hierarchy4"/>
    <dgm:cxn modelId="{6EF5C5A5-4CCD-4C59-979B-4394AD7A2D1D}" type="presParOf" srcId="{27CA3154-948F-4CAF-B4A9-E2DDCFBFFF33}" destId="{FAFECAA0-FA86-43A9-B26C-6A7CD2870307}" srcOrd="1" destOrd="0" presId="urn:microsoft.com/office/officeart/2005/8/layout/hierarchy4"/>
    <dgm:cxn modelId="{FC1FC4C3-1E53-4D28-99CE-1B68706251D3}" type="presParOf" srcId="{70E12CAC-B3D3-41F6-A53E-AC024DADFDF0}" destId="{FF514F5C-78EA-4E73-8374-0B8F71B7F7D8}" srcOrd="1" destOrd="0" presId="urn:microsoft.com/office/officeart/2005/8/layout/hierarchy4"/>
    <dgm:cxn modelId="{5141AC50-36E2-44E0-9588-FB2B1DB7B358}" type="presParOf" srcId="{70E12CAC-B3D3-41F6-A53E-AC024DADFDF0}" destId="{952478CB-FFC1-4D3B-86BC-EF43AFFBC595}" srcOrd="2" destOrd="0" presId="urn:microsoft.com/office/officeart/2005/8/layout/hierarchy4"/>
    <dgm:cxn modelId="{3CB81860-EEDB-489A-A1E4-2514C1927665}" type="presParOf" srcId="{952478CB-FFC1-4D3B-86BC-EF43AFFBC595}" destId="{BA1A2470-6A01-4D5D-8864-D67D77FE5BB0}" srcOrd="0" destOrd="0" presId="urn:microsoft.com/office/officeart/2005/8/layout/hierarchy4"/>
    <dgm:cxn modelId="{A0F61D00-8A2E-43DD-BC7B-8A59CAD835EC}" type="presParOf" srcId="{952478CB-FFC1-4D3B-86BC-EF43AFFBC595}" destId="{8456C91C-4A8C-4129-A433-11E16FB194BC}" srcOrd="1" destOrd="0" presId="urn:microsoft.com/office/officeart/2005/8/layout/hierarchy4"/>
    <dgm:cxn modelId="{51B02072-22EB-4514-96C1-2B8131D3F2D0}" type="presParOf" srcId="{70E12CAC-B3D3-41F6-A53E-AC024DADFDF0}" destId="{0C8DC1B3-CEA9-4D23-972B-C78079428454}" srcOrd="3" destOrd="0" presId="urn:microsoft.com/office/officeart/2005/8/layout/hierarchy4"/>
    <dgm:cxn modelId="{94BF6CAB-01EE-44BC-8693-EE703B8288BB}" type="presParOf" srcId="{70E12CAC-B3D3-41F6-A53E-AC024DADFDF0}" destId="{EF8CE363-F767-4EF8-BC53-EA6C8EC2C9E3}" srcOrd="4" destOrd="0" presId="urn:microsoft.com/office/officeart/2005/8/layout/hierarchy4"/>
    <dgm:cxn modelId="{05152545-CC6A-481B-811C-92A9858096A3}" type="presParOf" srcId="{EF8CE363-F767-4EF8-BC53-EA6C8EC2C9E3}" destId="{97B66B0E-5119-47F8-8FF6-81EE67A63580}" srcOrd="0" destOrd="0" presId="urn:microsoft.com/office/officeart/2005/8/layout/hierarchy4"/>
    <dgm:cxn modelId="{34C93A27-B5B0-40BA-A33D-D1E356673D5D}" type="presParOf" srcId="{EF8CE363-F767-4EF8-BC53-EA6C8EC2C9E3}" destId="{DF438DBC-11A6-4389-B6AF-95D5FFDFEA52}" srcOrd="1" destOrd="0" presId="urn:microsoft.com/office/officeart/2005/8/layout/hierarchy4"/>
    <dgm:cxn modelId="{82C01B42-BE2F-48E6-A538-ABCC1A7D3980}" type="presParOf" srcId="{2C4C1BA7-6D1A-4E7B-8CD9-BEF26637A867}" destId="{E8CA261D-57AF-4BB1-8E06-5CE42955782A}" srcOrd="3" destOrd="0" presId="urn:microsoft.com/office/officeart/2005/8/layout/hierarchy4"/>
    <dgm:cxn modelId="{88262CCB-19B3-4099-BFCC-D81F317A6442}" type="presParOf" srcId="{2C4C1BA7-6D1A-4E7B-8CD9-BEF26637A867}" destId="{04D96FC2-8D2B-426C-81BD-1DBB915273ED}" srcOrd="4" destOrd="0" presId="urn:microsoft.com/office/officeart/2005/8/layout/hierarchy4"/>
    <dgm:cxn modelId="{2809EFEB-CAFA-41D3-ABDB-C5A10B61D3DF}" type="presParOf" srcId="{04D96FC2-8D2B-426C-81BD-1DBB915273ED}" destId="{932949BF-A5F1-47C1-A31D-62C07C4EAF08}" srcOrd="0" destOrd="0" presId="urn:microsoft.com/office/officeart/2005/8/layout/hierarchy4"/>
    <dgm:cxn modelId="{B5F8C77B-7C0A-420D-B38F-7932BD9667E8}" type="presParOf" srcId="{04D96FC2-8D2B-426C-81BD-1DBB915273ED}" destId="{BD70EE4C-54F5-4B29-9136-914497C4B546}" srcOrd="1" destOrd="0" presId="urn:microsoft.com/office/officeart/2005/8/layout/hierarchy4"/>
    <dgm:cxn modelId="{A181BB57-5EB5-4002-905A-20D14CB0451D}" type="presParOf" srcId="{04D96FC2-8D2B-426C-81BD-1DBB915273ED}" destId="{2A1482CA-36C1-4173-B171-E7B31B8EAB85}" srcOrd="2" destOrd="0" presId="urn:microsoft.com/office/officeart/2005/8/layout/hierarchy4"/>
    <dgm:cxn modelId="{BDE2AD3A-A155-44E7-910A-04D6220065E5}" type="presParOf" srcId="{2A1482CA-36C1-4173-B171-E7B31B8EAB85}" destId="{5293636A-30FE-48DE-B126-CF195EEBFE9F}" srcOrd="0" destOrd="0" presId="urn:microsoft.com/office/officeart/2005/8/layout/hierarchy4"/>
    <dgm:cxn modelId="{674178AE-0174-4D5F-85DC-622B92570522}" type="presParOf" srcId="{5293636A-30FE-48DE-B126-CF195EEBFE9F}" destId="{9C7092C6-183F-438F-823A-CA3A86CE7632}" srcOrd="0" destOrd="0" presId="urn:microsoft.com/office/officeart/2005/8/layout/hierarchy4"/>
    <dgm:cxn modelId="{6C1B7054-0C45-4FE2-9FB4-806334C184C2}" type="presParOf" srcId="{5293636A-30FE-48DE-B126-CF195EEBFE9F}" destId="{AAEF13FE-35F9-4C67-9B9D-CC32BF340327}" srcOrd="1" destOrd="0" presId="urn:microsoft.com/office/officeart/2005/8/layout/hierarchy4"/>
    <dgm:cxn modelId="{46F2484B-6A8E-4BAC-8128-52FA844A05CC}" type="presParOf" srcId="{2A1482CA-36C1-4173-B171-E7B31B8EAB85}" destId="{14D14028-D626-4DBC-A18D-6A64477CE61C}" srcOrd="1" destOrd="0" presId="urn:microsoft.com/office/officeart/2005/8/layout/hierarchy4"/>
    <dgm:cxn modelId="{846DC321-4A3C-4980-A361-490555C73999}" type="presParOf" srcId="{2A1482CA-36C1-4173-B171-E7B31B8EAB85}" destId="{C0842167-7A22-4677-B3CB-73B119AB8C34}" srcOrd="2" destOrd="0" presId="urn:microsoft.com/office/officeart/2005/8/layout/hierarchy4"/>
    <dgm:cxn modelId="{8D4B86E7-E82B-49B5-AA72-E02BC123E6A9}" type="presParOf" srcId="{C0842167-7A22-4677-B3CB-73B119AB8C34}" destId="{02CBB79A-453B-41B7-A377-F4D3BD04F9D7}" srcOrd="0" destOrd="0" presId="urn:microsoft.com/office/officeart/2005/8/layout/hierarchy4"/>
    <dgm:cxn modelId="{5A82C9A4-1598-4A72-B13A-2B3439636D51}" type="presParOf" srcId="{C0842167-7A22-4677-B3CB-73B119AB8C34}" destId="{6001B99F-44F1-49E5-93FB-ADF0C9CA2DD5}" srcOrd="1" destOrd="0" presId="urn:microsoft.com/office/officeart/2005/8/layout/hierarchy4"/>
    <dgm:cxn modelId="{606ED54E-A055-41EE-A858-76E8F1FCA6A3}" type="presParOf" srcId="{2A1482CA-36C1-4173-B171-E7B31B8EAB85}" destId="{E8C9E475-A4EA-4C69-B3DE-E9133392A190}" srcOrd="3" destOrd="0" presId="urn:microsoft.com/office/officeart/2005/8/layout/hierarchy4"/>
    <dgm:cxn modelId="{DD49B8B4-14B4-4136-A446-DFE65F28DCD4}" type="presParOf" srcId="{2A1482CA-36C1-4173-B171-E7B31B8EAB85}" destId="{1FF5441C-402C-42BF-98AF-F0D269658205}" srcOrd="4" destOrd="0" presId="urn:microsoft.com/office/officeart/2005/8/layout/hierarchy4"/>
    <dgm:cxn modelId="{76021185-6629-4FA1-91DE-A2D9925BF267}" type="presParOf" srcId="{1FF5441C-402C-42BF-98AF-F0D269658205}" destId="{4235A1EF-B316-4C60-A878-E56171CB2EB7}" srcOrd="0" destOrd="0" presId="urn:microsoft.com/office/officeart/2005/8/layout/hierarchy4"/>
    <dgm:cxn modelId="{83BD80BE-6612-4B5A-B802-21E34F35B80F}" type="presParOf" srcId="{1FF5441C-402C-42BF-98AF-F0D269658205}" destId="{75434448-7167-4A93-B7E9-550909B4B898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70212B-62E6-461A-BC2B-7749913447C0}">
      <dsp:nvSpPr>
        <dsp:cNvPr id="0" name=""/>
        <dsp:cNvSpPr/>
      </dsp:nvSpPr>
      <dsp:spPr>
        <a:xfrm>
          <a:off x="4416" y="3631"/>
          <a:ext cx="10801978" cy="1481228"/>
        </a:xfrm>
        <a:prstGeom prst="roundRect">
          <a:avLst>
            <a:gd name="adj" fmla="val 10000"/>
          </a:avLst>
        </a:prstGeom>
        <a:solidFill>
          <a:srgbClr val="F8800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60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地球的圈层结构</a:t>
          </a:r>
        </a:p>
      </dsp:txBody>
      <dsp:txXfrm>
        <a:off x="47800" y="47015"/>
        <a:ext cx="10715210" cy="1394460"/>
      </dsp:txXfrm>
    </dsp:sp>
    <dsp:sp modelId="{70E7C4A2-E96B-470A-8158-5613D41B5968}">
      <dsp:nvSpPr>
        <dsp:cNvPr id="0" name=""/>
        <dsp:cNvSpPr/>
      </dsp:nvSpPr>
      <dsp:spPr>
        <a:xfrm>
          <a:off x="4416" y="1670798"/>
          <a:ext cx="2632804" cy="1481228"/>
        </a:xfrm>
        <a:prstGeom prst="roundRect">
          <a:avLst>
            <a:gd name="adj" fmla="val 10000"/>
          </a:avLst>
        </a:prstGeom>
        <a:solidFill>
          <a:srgbClr val="A5765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00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地震和地震波</a:t>
          </a:r>
        </a:p>
      </dsp:txBody>
      <dsp:txXfrm>
        <a:off x="47800" y="1714182"/>
        <a:ext cx="2546036" cy="1394460"/>
      </dsp:txXfrm>
    </dsp:sp>
    <dsp:sp modelId="{ABE2FE98-23B6-47B0-9C59-FA280A721916}">
      <dsp:nvSpPr>
        <dsp:cNvPr id="0" name=""/>
        <dsp:cNvSpPr/>
      </dsp:nvSpPr>
      <dsp:spPr>
        <a:xfrm>
          <a:off x="4416" y="3337964"/>
          <a:ext cx="1289326" cy="1481228"/>
        </a:xfrm>
        <a:prstGeom prst="roundRect">
          <a:avLst>
            <a:gd name="adj" fmla="val 10000"/>
          </a:avLst>
        </a:prstGeom>
        <a:solidFill>
          <a:srgbClr val="F3974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地震</a:t>
          </a:r>
        </a:p>
      </dsp:txBody>
      <dsp:txXfrm>
        <a:off x="42179" y="3375727"/>
        <a:ext cx="1213800" cy="1405702"/>
      </dsp:txXfrm>
    </dsp:sp>
    <dsp:sp modelId="{5F989AA3-45C5-4D5B-9F46-1E2840AD6127}">
      <dsp:nvSpPr>
        <dsp:cNvPr id="0" name=""/>
        <dsp:cNvSpPr/>
      </dsp:nvSpPr>
      <dsp:spPr>
        <a:xfrm>
          <a:off x="1347895" y="3337964"/>
          <a:ext cx="1289326" cy="1481228"/>
        </a:xfrm>
        <a:prstGeom prst="roundRect">
          <a:avLst>
            <a:gd name="adj" fmla="val 10000"/>
          </a:avLst>
        </a:prstGeom>
        <a:solidFill>
          <a:srgbClr val="F3974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地震波</a:t>
          </a:r>
        </a:p>
      </dsp:txBody>
      <dsp:txXfrm>
        <a:off x="1385658" y="3375727"/>
        <a:ext cx="1213800" cy="1405702"/>
      </dsp:txXfrm>
    </dsp:sp>
    <dsp:sp modelId="{7531B6EC-9968-46FC-850B-B15FD05EBB9D}">
      <dsp:nvSpPr>
        <dsp:cNvPr id="0" name=""/>
        <dsp:cNvSpPr/>
      </dsp:nvSpPr>
      <dsp:spPr>
        <a:xfrm>
          <a:off x="2745525" y="1670798"/>
          <a:ext cx="3976283" cy="1481228"/>
        </a:xfrm>
        <a:prstGeom prst="roundRect">
          <a:avLst>
            <a:gd name="adj" fmla="val 10000"/>
          </a:avLst>
        </a:prstGeom>
        <a:solidFill>
          <a:srgbClr val="A5765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000" kern="12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地球的内部圈层</a:t>
          </a:r>
        </a:p>
      </dsp:txBody>
      <dsp:txXfrm>
        <a:off x="2788909" y="1714182"/>
        <a:ext cx="3889515" cy="1394460"/>
      </dsp:txXfrm>
    </dsp:sp>
    <dsp:sp modelId="{F1C5CB3F-82DF-403C-8C38-28284D211B01}">
      <dsp:nvSpPr>
        <dsp:cNvPr id="0" name=""/>
        <dsp:cNvSpPr/>
      </dsp:nvSpPr>
      <dsp:spPr>
        <a:xfrm>
          <a:off x="2745525" y="3337964"/>
          <a:ext cx="1289326" cy="1481228"/>
        </a:xfrm>
        <a:prstGeom prst="roundRect">
          <a:avLst>
            <a:gd name="adj" fmla="val 10000"/>
          </a:avLst>
        </a:prstGeom>
        <a:solidFill>
          <a:srgbClr val="F3974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地壳</a:t>
          </a:r>
        </a:p>
      </dsp:txBody>
      <dsp:txXfrm>
        <a:off x="2783288" y="3375727"/>
        <a:ext cx="1213800" cy="1405702"/>
      </dsp:txXfrm>
    </dsp:sp>
    <dsp:sp modelId="{BA1A2470-6A01-4D5D-8864-D67D77FE5BB0}">
      <dsp:nvSpPr>
        <dsp:cNvPr id="0" name=""/>
        <dsp:cNvSpPr/>
      </dsp:nvSpPr>
      <dsp:spPr>
        <a:xfrm>
          <a:off x="4089003" y="3337964"/>
          <a:ext cx="1289326" cy="1481228"/>
        </a:xfrm>
        <a:prstGeom prst="roundRect">
          <a:avLst>
            <a:gd name="adj" fmla="val 10000"/>
          </a:avLst>
        </a:prstGeom>
        <a:solidFill>
          <a:srgbClr val="F3974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地幔</a:t>
          </a:r>
        </a:p>
      </dsp:txBody>
      <dsp:txXfrm>
        <a:off x="4126766" y="3375727"/>
        <a:ext cx="1213800" cy="1405702"/>
      </dsp:txXfrm>
    </dsp:sp>
    <dsp:sp modelId="{97B66B0E-5119-47F8-8FF6-81EE67A63580}">
      <dsp:nvSpPr>
        <dsp:cNvPr id="0" name=""/>
        <dsp:cNvSpPr/>
      </dsp:nvSpPr>
      <dsp:spPr>
        <a:xfrm>
          <a:off x="5432481" y="3337964"/>
          <a:ext cx="1289326" cy="1481228"/>
        </a:xfrm>
        <a:prstGeom prst="roundRect">
          <a:avLst>
            <a:gd name="adj" fmla="val 10000"/>
          </a:avLst>
        </a:prstGeom>
        <a:solidFill>
          <a:srgbClr val="F3974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地核</a:t>
          </a:r>
        </a:p>
      </dsp:txBody>
      <dsp:txXfrm>
        <a:off x="5470244" y="3375727"/>
        <a:ext cx="1213800" cy="1405702"/>
      </dsp:txXfrm>
    </dsp:sp>
    <dsp:sp modelId="{932949BF-A5F1-47C1-A31D-62C07C4EAF08}">
      <dsp:nvSpPr>
        <dsp:cNvPr id="0" name=""/>
        <dsp:cNvSpPr/>
      </dsp:nvSpPr>
      <dsp:spPr>
        <a:xfrm>
          <a:off x="6830111" y="1670798"/>
          <a:ext cx="3976283" cy="1481228"/>
        </a:xfrm>
        <a:prstGeom prst="roundRect">
          <a:avLst>
            <a:gd name="adj" fmla="val 10000"/>
          </a:avLst>
        </a:prstGeom>
        <a:solidFill>
          <a:srgbClr val="A5765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000" kern="120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地球的外部圈层</a:t>
          </a:r>
        </a:p>
      </dsp:txBody>
      <dsp:txXfrm>
        <a:off x="6873495" y="1714182"/>
        <a:ext cx="3889515" cy="1394460"/>
      </dsp:txXfrm>
    </dsp:sp>
    <dsp:sp modelId="{9C7092C6-183F-438F-823A-CA3A86CE7632}">
      <dsp:nvSpPr>
        <dsp:cNvPr id="0" name=""/>
        <dsp:cNvSpPr/>
      </dsp:nvSpPr>
      <dsp:spPr>
        <a:xfrm>
          <a:off x="6830111" y="3337964"/>
          <a:ext cx="1289326" cy="1481228"/>
        </a:xfrm>
        <a:prstGeom prst="roundRect">
          <a:avLst>
            <a:gd name="adj" fmla="val 10000"/>
          </a:avLst>
        </a:prstGeom>
        <a:solidFill>
          <a:srgbClr val="F3974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大气圈</a:t>
          </a:r>
        </a:p>
      </dsp:txBody>
      <dsp:txXfrm>
        <a:off x="6867874" y="3375727"/>
        <a:ext cx="1213800" cy="1405702"/>
      </dsp:txXfrm>
    </dsp:sp>
    <dsp:sp modelId="{02CBB79A-453B-41B7-A377-F4D3BD04F9D7}">
      <dsp:nvSpPr>
        <dsp:cNvPr id="0" name=""/>
        <dsp:cNvSpPr/>
      </dsp:nvSpPr>
      <dsp:spPr>
        <a:xfrm>
          <a:off x="8173590" y="3337964"/>
          <a:ext cx="1289326" cy="1481228"/>
        </a:xfrm>
        <a:prstGeom prst="roundRect">
          <a:avLst>
            <a:gd name="adj" fmla="val 10000"/>
          </a:avLst>
        </a:prstGeom>
        <a:solidFill>
          <a:srgbClr val="F3974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水圈</a:t>
          </a:r>
        </a:p>
      </dsp:txBody>
      <dsp:txXfrm>
        <a:off x="8211353" y="3375727"/>
        <a:ext cx="1213800" cy="1405702"/>
      </dsp:txXfrm>
    </dsp:sp>
    <dsp:sp modelId="{4235A1EF-B316-4C60-A878-E56171CB2EB7}">
      <dsp:nvSpPr>
        <dsp:cNvPr id="0" name=""/>
        <dsp:cNvSpPr/>
      </dsp:nvSpPr>
      <dsp:spPr>
        <a:xfrm>
          <a:off x="9517068" y="3337964"/>
          <a:ext cx="1289326" cy="1481228"/>
        </a:xfrm>
        <a:prstGeom prst="roundRect">
          <a:avLst>
            <a:gd name="adj" fmla="val 10000"/>
          </a:avLst>
        </a:prstGeom>
        <a:solidFill>
          <a:srgbClr val="F3974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rPr>
            <a:t>生物圈</a:t>
          </a:r>
        </a:p>
      </dsp:txBody>
      <dsp:txXfrm>
        <a:off x="9554831" y="3375727"/>
        <a:ext cx="1213800" cy="1405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GIF>
</file>

<file path=ppt/media/image6.G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523368-9EC5-4479-A3EC-EB54E8027C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FB745-0907-4E59-BE16-FD697C224C5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4" t="26042" r="28386" b="2568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椭圆 5"/>
          <p:cNvSpPr/>
          <p:nvPr userDrawn="1"/>
        </p:nvSpPr>
        <p:spPr>
          <a:xfrm>
            <a:off x="5715000" y="3048000"/>
            <a:ext cx="762000" cy="762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5151582" y="2484582"/>
            <a:ext cx="1888836" cy="1888836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4588164" y="1921164"/>
            <a:ext cx="3015673" cy="301567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9" name="椭圆 8"/>
          <p:cNvSpPr/>
          <p:nvPr userDrawn="1"/>
        </p:nvSpPr>
        <p:spPr>
          <a:xfrm>
            <a:off x="4024745" y="1357745"/>
            <a:ext cx="4142509" cy="4142509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3461327" y="794327"/>
            <a:ext cx="5269345" cy="5269345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椭圆 10"/>
          <p:cNvSpPr/>
          <p:nvPr userDrawn="1"/>
        </p:nvSpPr>
        <p:spPr>
          <a:xfrm>
            <a:off x="2897909" y="230909"/>
            <a:ext cx="6396182" cy="6396182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2334491" y="-332509"/>
            <a:ext cx="7523018" cy="7523018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771073" y="-895927"/>
            <a:ext cx="8649854" cy="8649854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1207655" y="-1459345"/>
            <a:ext cx="9776691" cy="9776691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644236" y="-2022764"/>
            <a:ext cx="10903527" cy="10903527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80818" y="-2586182"/>
            <a:ext cx="12030363" cy="1203036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-482600" y="-3149600"/>
            <a:ext cx="13157200" cy="131572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/>
          <p:cNvSpPr/>
          <p:nvPr userDrawn="1"/>
        </p:nvSpPr>
        <p:spPr>
          <a:xfrm>
            <a:off x="192350" y="197573"/>
            <a:ext cx="11807301" cy="6462854"/>
          </a:xfrm>
          <a:prstGeom prst="roundRect">
            <a:avLst>
              <a:gd name="adj" fmla="val 733"/>
            </a:avLst>
          </a:prstGeom>
          <a:solidFill>
            <a:schemeClr val="bg1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 rot="18900000">
            <a:off x="-614668" y="331199"/>
            <a:ext cx="2557690" cy="673100"/>
          </a:xfrm>
          <a:prstGeom prst="rect">
            <a:avLst/>
          </a:prstGeom>
          <a:solidFill>
            <a:srgbClr val="F88008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4" name="直角三角形 3"/>
          <p:cNvSpPr/>
          <p:nvPr userDrawn="1"/>
        </p:nvSpPr>
        <p:spPr>
          <a:xfrm flipH="1">
            <a:off x="1605703" y="-3299"/>
            <a:ext cx="200872" cy="200872"/>
          </a:xfrm>
          <a:prstGeom prst="rtTriangl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19" name="直角三角形 18"/>
          <p:cNvSpPr/>
          <p:nvPr userDrawn="1"/>
        </p:nvSpPr>
        <p:spPr>
          <a:xfrm flipH="1">
            <a:off x="-8663" y="1608544"/>
            <a:ext cx="200872" cy="200872"/>
          </a:xfrm>
          <a:prstGeom prst="rtTriangl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4" t="26042" r="28386" b="2568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椭圆 9"/>
          <p:cNvSpPr/>
          <p:nvPr userDrawn="1"/>
        </p:nvSpPr>
        <p:spPr>
          <a:xfrm>
            <a:off x="5715000" y="3048000"/>
            <a:ext cx="762000" cy="762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5151582" y="2484582"/>
            <a:ext cx="1888836" cy="1888836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4588164" y="1921164"/>
            <a:ext cx="3015673" cy="301567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4024745" y="1357745"/>
            <a:ext cx="4142509" cy="4142509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3461327" y="794327"/>
            <a:ext cx="5269345" cy="5269345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2897909" y="230909"/>
            <a:ext cx="6396182" cy="6396182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2334491" y="-332509"/>
            <a:ext cx="7523018" cy="7523018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771073" y="-895927"/>
            <a:ext cx="8649854" cy="8649854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8" name="椭圆 17"/>
          <p:cNvSpPr/>
          <p:nvPr userDrawn="1"/>
        </p:nvSpPr>
        <p:spPr>
          <a:xfrm>
            <a:off x="1207655" y="-1459345"/>
            <a:ext cx="9776691" cy="9776691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椭圆 18"/>
          <p:cNvSpPr/>
          <p:nvPr userDrawn="1"/>
        </p:nvSpPr>
        <p:spPr>
          <a:xfrm>
            <a:off x="644236" y="-2022764"/>
            <a:ext cx="10903527" cy="10903527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80818" y="-2586182"/>
            <a:ext cx="12030363" cy="1203036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-482600" y="-3149600"/>
            <a:ext cx="13157200" cy="131572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/>
          <p:cNvSpPr/>
          <p:nvPr userDrawn="1"/>
        </p:nvSpPr>
        <p:spPr>
          <a:xfrm>
            <a:off x="199920" y="228600"/>
            <a:ext cx="11792160" cy="6400800"/>
          </a:xfrm>
          <a:prstGeom prst="roundRect">
            <a:avLst>
              <a:gd name="adj" fmla="val 1935"/>
            </a:avLst>
          </a:prstGeom>
          <a:solidFill>
            <a:schemeClr val="bg1"/>
          </a:solidFill>
          <a:ln w="38100">
            <a:solidFill>
              <a:srgbClr val="F0810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梯形 3"/>
          <p:cNvSpPr/>
          <p:nvPr userDrawn="1"/>
        </p:nvSpPr>
        <p:spPr>
          <a:xfrm rot="5400000">
            <a:off x="-1144848" y="3197615"/>
            <a:ext cx="3141376" cy="462770"/>
          </a:xfrm>
          <a:prstGeom prst="trapezoid">
            <a:avLst>
              <a:gd name="adj" fmla="val 35291"/>
            </a:avLst>
          </a:prstGeom>
          <a:solidFill>
            <a:srgbClr val="F08106"/>
          </a:solidFill>
          <a:ln>
            <a:solidFill>
              <a:srgbClr val="F081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 userDrawn="1"/>
        </p:nvSpPr>
        <p:spPr>
          <a:xfrm>
            <a:off x="148841" y="2076450"/>
            <a:ext cx="553998" cy="26894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思源宋體 Heavy" panose="02020900000000000000" pitchFamily="18" charset="-128"/>
                <a:ea typeface="思源宋體 Heavy" panose="02020900000000000000" pitchFamily="18" charset="-128"/>
              </a:rPr>
              <a:t>练练更健康</a:t>
            </a:r>
            <a:endParaRPr lang="zh-CN" altLang="en-US" sz="2400" dirty="0"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思源宋體 Heavy" panose="02020900000000000000" pitchFamily="18" charset="-128"/>
              <a:ea typeface="思源宋體 Heavy" panose="02020900000000000000" pitchFamily="18" charset="-128"/>
            </a:endParaRPr>
          </a:p>
        </p:txBody>
      </p:sp>
      <p:sp>
        <p:nvSpPr>
          <p:cNvPr id="6" name="矩形: 圆角 5"/>
          <p:cNvSpPr/>
          <p:nvPr userDrawn="1"/>
        </p:nvSpPr>
        <p:spPr>
          <a:xfrm>
            <a:off x="199920" y="228600"/>
            <a:ext cx="11792160" cy="6400800"/>
          </a:xfrm>
          <a:prstGeom prst="roundRect">
            <a:avLst>
              <a:gd name="adj" fmla="val 1935"/>
            </a:avLst>
          </a:prstGeom>
          <a:solidFill>
            <a:schemeClr val="bg1"/>
          </a:solidFill>
          <a:ln w="38100">
            <a:solidFill>
              <a:srgbClr val="F0810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梯形 6"/>
          <p:cNvSpPr/>
          <p:nvPr userDrawn="1"/>
        </p:nvSpPr>
        <p:spPr>
          <a:xfrm rot="5400000">
            <a:off x="-1144848" y="3197615"/>
            <a:ext cx="3141376" cy="462770"/>
          </a:xfrm>
          <a:prstGeom prst="trapezoid">
            <a:avLst>
              <a:gd name="adj" fmla="val 35291"/>
            </a:avLst>
          </a:prstGeom>
          <a:solidFill>
            <a:srgbClr val="F08106"/>
          </a:solidFill>
          <a:ln>
            <a:solidFill>
              <a:srgbClr val="F081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48841" y="2076450"/>
            <a:ext cx="553998" cy="26894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思源宋體 Heavy" panose="02020900000000000000" pitchFamily="18" charset="-128"/>
                <a:ea typeface="思源宋體 Heavy" panose="02020900000000000000" pitchFamily="18" charset="-128"/>
              </a:rPr>
              <a:t>练练更健康</a:t>
            </a:r>
            <a:endParaRPr lang="zh-CN" altLang="en-US" sz="2400" dirty="0">
              <a:solidFill>
                <a:schemeClr val="bg1"/>
              </a:solidFill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思源宋體 Heavy" panose="02020900000000000000" pitchFamily="18" charset="-128"/>
              <a:ea typeface="思源宋體 Heavy" panose="02020900000000000000" pitchFamily="18" charset="-128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2A208-B28D-4F26-9D0C-AB42B728B7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F0F-554B-4604-9AD0-385E5C08FF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4" t="26042" r="28386" b="2568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椭圆 5"/>
          <p:cNvSpPr/>
          <p:nvPr userDrawn="1"/>
        </p:nvSpPr>
        <p:spPr>
          <a:xfrm>
            <a:off x="5715000" y="3048000"/>
            <a:ext cx="762000" cy="762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5151582" y="2484582"/>
            <a:ext cx="1888836" cy="1888836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4588164" y="1921164"/>
            <a:ext cx="3015673" cy="301567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9" name="椭圆 8"/>
          <p:cNvSpPr/>
          <p:nvPr userDrawn="1"/>
        </p:nvSpPr>
        <p:spPr>
          <a:xfrm>
            <a:off x="4024745" y="1357745"/>
            <a:ext cx="4142509" cy="4142509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3461327" y="794327"/>
            <a:ext cx="5269345" cy="5269345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椭圆 10"/>
          <p:cNvSpPr/>
          <p:nvPr userDrawn="1"/>
        </p:nvSpPr>
        <p:spPr>
          <a:xfrm>
            <a:off x="2897909" y="230909"/>
            <a:ext cx="6396182" cy="6396182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2334491" y="-332509"/>
            <a:ext cx="7523018" cy="7523018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771073" y="-895927"/>
            <a:ext cx="8649854" cy="8649854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1207655" y="-1459345"/>
            <a:ext cx="9776691" cy="9776691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644236" y="-2022764"/>
            <a:ext cx="10903527" cy="10903527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80818" y="-2586182"/>
            <a:ext cx="12030363" cy="1203036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-482600" y="-3149600"/>
            <a:ext cx="13157200" cy="131572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4" t="26042" r="28386" b="2568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椭圆 14"/>
          <p:cNvSpPr/>
          <p:nvPr userDrawn="1"/>
        </p:nvSpPr>
        <p:spPr>
          <a:xfrm>
            <a:off x="5715000" y="3048000"/>
            <a:ext cx="762000" cy="762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5151582" y="2484582"/>
            <a:ext cx="1888836" cy="1888836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4588164" y="1921164"/>
            <a:ext cx="3015673" cy="301567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8" name="椭圆 17"/>
          <p:cNvSpPr/>
          <p:nvPr userDrawn="1"/>
        </p:nvSpPr>
        <p:spPr>
          <a:xfrm>
            <a:off x="4024745" y="1357745"/>
            <a:ext cx="4142509" cy="4142509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椭圆 18"/>
          <p:cNvSpPr/>
          <p:nvPr userDrawn="1"/>
        </p:nvSpPr>
        <p:spPr>
          <a:xfrm>
            <a:off x="3461327" y="794327"/>
            <a:ext cx="5269345" cy="5269345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2897909" y="230909"/>
            <a:ext cx="6396182" cy="6396182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2334491" y="-332509"/>
            <a:ext cx="7523018" cy="7523018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椭圆 21"/>
          <p:cNvSpPr/>
          <p:nvPr userDrawn="1"/>
        </p:nvSpPr>
        <p:spPr>
          <a:xfrm>
            <a:off x="1771073" y="-895927"/>
            <a:ext cx="8649854" cy="8649854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207655" y="-1459345"/>
            <a:ext cx="9776691" cy="9776691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644236" y="-2022764"/>
            <a:ext cx="10903527" cy="10903527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80818" y="-2586182"/>
            <a:ext cx="12030363" cy="1203036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6" name="椭圆 25"/>
          <p:cNvSpPr/>
          <p:nvPr userDrawn="1"/>
        </p:nvSpPr>
        <p:spPr>
          <a:xfrm>
            <a:off x="-482600" y="-3149600"/>
            <a:ext cx="13157200" cy="131572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2736426"/>
            <a:ext cx="12192000" cy="1412496"/>
          </a:xfrm>
          <a:prstGeom prst="rect">
            <a:avLst/>
          </a:prstGeom>
          <a:solidFill>
            <a:schemeClr val="bg1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2963392" y="2051075"/>
            <a:ext cx="1572984" cy="2783198"/>
          </a:xfrm>
          <a:custGeom>
            <a:avLst/>
            <a:gdLst>
              <a:gd name="connsiteX0" fmla="*/ 700568 w 1679576"/>
              <a:gd name="connsiteY0" fmla="*/ 0 h 2971800"/>
              <a:gd name="connsiteX1" fmla="*/ 1679576 w 1679576"/>
              <a:gd name="connsiteY1" fmla="*/ 0 h 2971800"/>
              <a:gd name="connsiteX2" fmla="*/ 979008 w 1679576"/>
              <a:gd name="connsiteY2" fmla="*/ 2971800 h 2971800"/>
              <a:gd name="connsiteX3" fmla="*/ 0 w 1679576"/>
              <a:gd name="connsiteY3" fmla="*/ 2971800 h 2971800"/>
              <a:gd name="connsiteX4" fmla="*/ 700568 w 1679576"/>
              <a:gd name="connsiteY4" fmla="*/ 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9576" h="2971800">
                <a:moveTo>
                  <a:pt x="700568" y="0"/>
                </a:moveTo>
                <a:lnTo>
                  <a:pt x="1679576" y="0"/>
                </a:lnTo>
                <a:lnTo>
                  <a:pt x="979008" y="2971800"/>
                </a:lnTo>
                <a:lnTo>
                  <a:pt x="0" y="2971800"/>
                </a:lnTo>
                <a:lnTo>
                  <a:pt x="700568" y="0"/>
                </a:lnTo>
                <a:close/>
              </a:path>
            </a:pathLst>
          </a:custGeom>
          <a:solidFill>
            <a:srgbClr val="F88008"/>
          </a:solidFill>
          <a:ln>
            <a:noFill/>
            <a:prstDash val="dash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4585310" y="3013501"/>
            <a:ext cx="46495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i="0" u="none" strike="noStrike" kern="1200" cap="none" spc="200" normalizeH="0" baseline="0" noProof="0" dirty="0">
                <a:ln>
                  <a:noFill/>
                </a:ln>
                <a:solidFill>
                  <a:srgbClr val="05235D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地震和地震波</a:t>
            </a:r>
            <a:endParaRPr kumimoji="0" lang="zh-CN" altLang="en-US" sz="4800" i="0" u="none" strike="noStrike" kern="1200" cap="none" spc="200" normalizeH="0" baseline="0" noProof="0" dirty="0">
              <a:ln>
                <a:noFill/>
              </a:ln>
              <a:solidFill>
                <a:srgbClr val="05235D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353459" y="2934843"/>
            <a:ext cx="2744424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20385525" lon="2259870" rev="2067593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100" normalizeH="0" baseline="0" noProof="0" dirty="0">
                <a:ln>
                  <a:noFill/>
                </a:ln>
                <a:solidFill>
                  <a:srgbClr val="05235D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PART </a:t>
            </a:r>
            <a:endParaRPr kumimoji="0" lang="zh-CN" altLang="en-US" sz="6000" b="0" i="0" u="none" strike="noStrike" kern="1200" cap="none" spc="100" normalizeH="0" baseline="0" noProof="0" dirty="0">
              <a:ln>
                <a:noFill/>
              </a:ln>
              <a:solidFill>
                <a:srgbClr val="05235D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2979540" y="2117242"/>
            <a:ext cx="1556836" cy="2862322"/>
          </a:xfrm>
          <a:prstGeom prst="rect">
            <a:avLst/>
          </a:prstGeom>
        </p:spPr>
        <p:txBody>
          <a:bodyPr wrap="none">
            <a:spAutoFit/>
            <a:scene3d>
              <a:camera prst="orthographicFront">
                <a:rot lat="20637719" lon="2663451" rev="20713085"/>
              </a:camera>
              <a:lightRig rig="threePt" dir="t"/>
            </a:scene3d>
          </a:bodyPr>
          <a:lstStyle/>
          <a:p>
            <a:r>
              <a:rPr lang="en-US" altLang="zh-CN" sz="18000" spc="100" dirty="0">
                <a:solidFill>
                  <a:schemeClr val="bg1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rPr>
              <a:t>1</a:t>
            </a:r>
            <a:endParaRPr lang="zh-CN" altLang="en-US" sz="18000" dirty="0">
              <a:solidFill>
                <a:schemeClr val="bg1"/>
              </a:soli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8" name="组合 7"/>
          <p:cNvGrpSpPr/>
          <p:nvPr userDrawn="1"/>
        </p:nvGrpSpPr>
        <p:grpSpPr>
          <a:xfrm flipH="1">
            <a:off x="11510814" y="161947"/>
            <a:ext cx="471942" cy="463408"/>
            <a:chOff x="9281460" y="2566094"/>
            <a:chExt cx="471942" cy="463408"/>
          </a:xfrm>
        </p:grpSpPr>
        <p:sp>
          <p:nvSpPr>
            <p:cNvPr id="9" name="矩形 8"/>
            <p:cNvSpPr/>
            <p:nvPr/>
          </p:nvSpPr>
          <p:spPr>
            <a:xfrm>
              <a:off x="9281460" y="2566094"/>
              <a:ext cx="308939" cy="308939"/>
            </a:xfrm>
            <a:prstGeom prst="rect">
              <a:avLst/>
            </a:prstGeom>
            <a:solidFill>
              <a:srgbClr val="F88008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9444463" y="2720563"/>
              <a:ext cx="308939" cy="308939"/>
            </a:xfrm>
            <a:prstGeom prst="rect">
              <a:avLst/>
            </a:prstGeom>
            <a:solidFill>
              <a:srgbClr val="F88008">
                <a:alpha val="50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 userDrawn="1"/>
        </p:nvGrpSpPr>
        <p:grpSpPr>
          <a:xfrm>
            <a:off x="11451209" y="5910890"/>
            <a:ext cx="445215" cy="785163"/>
            <a:chOff x="-261649" y="0"/>
            <a:chExt cx="784946" cy="1384300"/>
          </a:xfrm>
        </p:grpSpPr>
        <p:sp>
          <p:nvSpPr>
            <p:cNvPr id="12" name="任意多边形: 形状 11"/>
            <p:cNvSpPr/>
            <p:nvPr/>
          </p:nvSpPr>
          <p:spPr>
            <a:xfrm>
              <a:off x="0" y="0"/>
              <a:ext cx="523297" cy="925909"/>
            </a:xfrm>
            <a:custGeom>
              <a:avLst/>
              <a:gdLst>
                <a:gd name="connsiteX0" fmla="*/ 700568 w 1679576"/>
                <a:gd name="connsiteY0" fmla="*/ 0 h 2971800"/>
                <a:gd name="connsiteX1" fmla="*/ 1679576 w 1679576"/>
                <a:gd name="connsiteY1" fmla="*/ 0 h 2971800"/>
                <a:gd name="connsiteX2" fmla="*/ 979008 w 1679576"/>
                <a:gd name="connsiteY2" fmla="*/ 2971800 h 2971800"/>
                <a:gd name="connsiteX3" fmla="*/ 0 w 1679576"/>
                <a:gd name="connsiteY3" fmla="*/ 2971800 h 2971800"/>
                <a:gd name="connsiteX4" fmla="*/ 700568 w 1679576"/>
                <a:gd name="connsiteY4" fmla="*/ 0 h 297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9576" h="2971800">
                  <a:moveTo>
                    <a:pt x="700568" y="0"/>
                  </a:moveTo>
                  <a:lnTo>
                    <a:pt x="1679576" y="0"/>
                  </a:lnTo>
                  <a:lnTo>
                    <a:pt x="979008" y="2971800"/>
                  </a:lnTo>
                  <a:lnTo>
                    <a:pt x="0" y="2971800"/>
                  </a:lnTo>
                  <a:lnTo>
                    <a:pt x="700568" y="0"/>
                  </a:lnTo>
                  <a:close/>
                </a:path>
              </a:pathLst>
            </a:custGeom>
            <a:solidFill>
              <a:srgbClr val="F88008"/>
            </a:solidFill>
            <a:ln>
              <a:noFill/>
              <a:prstDash val="dash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-261649" y="458391"/>
              <a:ext cx="523297" cy="925909"/>
            </a:xfrm>
            <a:custGeom>
              <a:avLst/>
              <a:gdLst>
                <a:gd name="connsiteX0" fmla="*/ 700568 w 1679576"/>
                <a:gd name="connsiteY0" fmla="*/ 0 h 2971800"/>
                <a:gd name="connsiteX1" fmla="*/ 1679576 w 1679576"/>
                <a:gd name="connsiteY1" fmla="*/ 0 h 2971800"/>
                <a:gd name="connsiteX2" fmla="*/ 979008 w 1679576"/>
                <a:gd name="connsiteY2" fmla="*/ 2971800 h 2971800"/>
                <a:gd name="connsiteX3" fmla="*/ 0 w 1679576"/>
                <a:gd name="connsiteY3" fmla="*/ 2971800 h 2971800"/>
                <a:gd name="connsiteX4" fmla="*/ 700568 w 1679576"/>
                <a:gd name="connsiteY4" fmla="*/ 0 h 297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9576" h="2971800">
                  <a:moveTo>
                    <a:pt x="700568" y="0"/>
                  </a:moveTo>
                  <a:lnTo>
                    <a:pt x="1679576" y="0"/>
                  </a:lnTo>
                  <a:lnTo>
                    <a:pt x="979008" y="2971800"/>
                  </a:lnTo>
                  <a:lnTo>
                    <a:pt x="0" y="2971800"/>
                  </a:lnTo>
                  <a:lnTo>
                    <a:pt x="700568" y="0"/>
                  </a:lnTo>
                  <a:close/>
                </a:path>
              </a:pathLst>
            </a:custGeom>
            <a:solidFill>
              <a:srgbClr val="F88008">
                <a:alpha val="48000"/>
              </a:srgbClr>
            </a:solidFill>
            <a:ln>
              <a:noFill/>
              <a:prstDash val="dash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4" t="26042" r="28386" b="2568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椭圆 5"/>
          <p:cNvSpPr/>
          <p:nvPr userDrawn="1"/>
        </p:nvSpPr>
        <p:spPr>
          <a:xfrm>
            <a:off x="5715000" y="3048000"/>
            <a:ext cx="762000" cy="762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5151582" y="2484582"/>
            <a:ext cx="1888836" cy="1888836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4588164" y="1921164"/>
            <a:ext cx="3015673" cy="301567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9" name="椭圆 8"/>
          <p:cNvSpPr/>
          <p:nvPr userDrawn="1"/>
        </p:nvSpPr>
        <p:spPr>
          <a:xfrm>
            <a:off x="4024745" y="1357745"/>
            <a:ext cx="4142509" cy="4142509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3461327" y="794327"/>
            <a:ext cx="5269345" cy="5269345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椭圆 10"/>
          <p:cNvSpPr/>
          <p:nvPr userDrawn="1"/>
        </p:nvSpPr>
        <p:spPr>
          <a:xfrm>
            <a:off x="2897909" y="230909"/>
            <a:ext cx="6396182" cy="6396182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2334491" y="-332509"/>
            <a:ext cx="7523018" cy="7523018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771073" y="-895927"/>
            <a:ext cx="8649854" cy="8649854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1207655" y="-1459345"/>
            <a:ext cx="9776691" cy="9776691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644236" y="-2022764"/>
            <a:ext cx="10903527" cy="10903527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80818" y="-2586182"/>
            <a:ext cx="12030363" cy="1203036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-482600" y="-3149600"/>
            <a:ext cx="13157200" cy="131572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0" y="2736426"/>
            <a:ext cx="12192000" cy="1412496"/>
          </a:xfrm>
          <a:prstGeom prst="rect">
            <a:avLst/>
          </a:prstGeom>
          <a:solidFill>
            <a:schemeClr val="bg1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 userDrawn="1"/>
        </p:nvSpPr>
        <p:spPr>
          <a:xfrm>
            <a:off x="2963392" y="2051075"/>
            <a:ext cx="1572984" cy="2783198"/>
          </a:xfrm>
          <a:custGeom>
            <a:avLst/>
            <a:gdLst>
              <a:gd name="connsiteX0" fmla="*/ 700568 w 1679576"/>
              <a:gd name="connsiteY0" fmla="*/ 0 h 2971800"/>
              <a:gd name="connsiteX1" fmla="*/ 1679576 w 1679576"/>
              <a:gd name="connsiteY1" fmla="*/ 0 h 2971800"/>
              <a:gd name="connsiteX2" fmla="*/ 979008 w 1679576"/>
              <a:gd name="connsiteY2" fmla="*/ 2971800 h 2971800"/>
              <a:gd name="connsiteX3" fmla="*/ 0 w 1679576"/>
              <a:gd name="connsiteY3" fmla="*/ 2971800 h 2971800"/>
              <a:gd name="connsiteX4" fmla="*/ 700568 w 1679576"/>
              <a:gd name="connsiteY4" fmla="*/ 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9576" h="2971800">
                <a:moveTo>
                  <a:pt x="700568" y="0"/>
                </a:moveTo>
                <a:lnTo>
                  <a:pt x="1679576" y="0"/>
                </a:lnTo>
                <a:lnTo>
                  <a:pt x="979008" y="2971800"/>
                </a:lnTo>
                <a:lnTo>
                  <a:pt x="0" y="2971800"/>
                </a:lnTo>
                <a:lnTo>
                  <a:pt x="700568" y="0"/>
                </a:lnTo>
                <a:close/>
              </a:path>
            </a:pathLst>
          </a:custGeom>
          <a:solidFill>
            <a:srgbClr val="F88008"/>
          </a:solidFill>
          <a:ln>
            <a:noFill/>
            <a:prstDash val="dash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4585310" y="3013501"/>
            <a:ext cx="4881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i="0" u="none" strike="noStrike" kern="1200" cap="none" spc="200" normalizeH="0" baseline="0" noProof="0" dirty="0">
                <a:ln>
                  <a:noFill/>
                </a:ln>
                <a:solidFill>
                  <a:srgbClr val="05235D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地球的内部圈层</a:t>
            </a:r>
            <a:endParaRPr kumimoji="0" lang="zh-CN" altLang="en-US" sz="4800" i="0" u="none" strike="noStrike" kern="1200" cap="none" spc="200" normalizeH="0" baseline="0" noProof="0" dirty="0">
              <a:ln>
                <a:noFill/>
              </a:ln>
              <a:solidFill>
                <a:srgbClr val="05235D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353459" y="2934843"/>
            <a:ext cx="2744424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20385525" lon="2259870" rev="2067593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100" normalizeH="0" baseline="0" noProof="0" dirty="0">
                <a:ln>
                  <a:noFill/>
                </a:ln>
                <a:solidFill>
                  <a:srgbClr val="05235D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PART </a:t>
            </a:r>
            <a:endParaRPr kumimoji="0" lang="zh-CN" altLang="en-US" sz="6000" b="0" i="0" u="none" strike="noStrike" kern="1200" cap="none" spc="100" normalizeH="0" baseline="0" noProof="0" dirty="0">
              <a:ln>
                <a:noFill/>
              </a:ln>
              <a:solidFill>
                <a:srgbClr val="05235D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3" name="矩形 22"/>
          <p:cNvSpPr/>
          <p:nvPr userDrawn="1"/>
        </p:nvSpPr>
        <p:spPr>
          <a:xfrm>
            <a:off x="3024365" y="2117242"/>
            <a:ext cx="1556836" cy="2862322"/>
          </a:xfrm>
          <a:prstGeom prst="rect">
            <a:avLst/>
          </a:prstGeom>
        </p:spPr>
        <p:txBody>
          <a:bodyPr wrap="none">
            <a:spAutoFit/>
            <a:scene3d>
              <a:camera prst="orthographicFront">
                <a:rot lat="20637719" lon="2663451" rev="20713085"/>
              </a:camera>
              <a:lightRig rig="threePt" dir="t"/>
            </a:scene3d>
          </a:bodyPr>
          <a:lstStyle/>
          <a:p>
            <a:r>
              <a:rPr lang="en-US" altLang="zh-CN" sz="18000" spc="100" dirty="0">
                <a:solidFill>
                  <a:schemeClr val="bg1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rPr>
              <a:t>2</a:t>
            </a:r>
            <a:endParaRPr lang="zh-CN" altLang="en-US" sz="18000" dirty="0">
              <a:solidFill>
                <a:schemeClr val="bg1"/>
              </a:soli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24" name="组合 23"/>
          <p:cNvGrpSpPr/>
          <p:nvPr userDrawn="1"/>
        </p:nvGrpSpPr>
        <p:grpSpPr>
          <a:xfrm flipH="1">
            <a:off x="11510814" y="161947"/>
            <a:ext cx="471942" cy="463408"/>
            <a:chOff x="9281460" y="2566094"/>
            <a:chExt cx="471942" cy="463408"/>
          </a:xfrm>
        </p:grpSpPr>
        <p:sp>
          <p:nvSpPr>
            <p:cNvPr id="25" name="矩形 24"/>
            <p:cNvSpPr/>
            <p:nvPr/>
          </p:nvSpPr>
          <p:spPr>
            <a:xfrm>
              <a:off x="9281460" y="2566094"/>
              <a:ext cx="308939" cy="308939"/>
            </a:xfrm>
            <a:prstGeom prst="rect">
              <a:avLst/>
            </a:prstGeom>
            <a:solidFill>
              <a:srgbClr val="F88008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9444463" y="2720563"/>
              <a:ext cx="308939" cy="308939"/>
            </a:xfrm>
            <a:prstGeom prst="rect">
              <a:avLst/>
            </a:prstGeom>
            <a:solidFill>
              <a:srgbClr val="F88008">
                <a:alpha val="50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/>
          <p:cNvGrpSpPr/>
          <p:nvPr userDrawn="1"/>
        </p:nvGrpSpPr>
        <p:grpSpPr>
          <a:xfrm>
            <a:off x="11451209" y="5910890"/>
            <a:ext cx="445215" cy="785163"/>
            <a:chOff x="-261649" y="0"/>
            <a:chExt cx="784946" cy="1384300"/>
          </a:xfrm>
        </p:grpSpPr>
        <p:sp>
          <p:nvSpPr>
            <p:cNvPr id="28" name="任意多边形: 形状 27"/>
            <p:cNvSpPr/>
            <p:nvPr/>
          </p:nvSpPr>
          <p:spPr>
            <a:xfrm>
              <a:off x="0" y="0"/>
              <a:ext cx="523297" cy="925909"/>
            </a:xfrm>
            <a:custGeom>
              <a:avLst/>
              <a:gdLst>
                <a:gd name="connsiteX0" fmla="*/ 700568 w 1679576"/>
                <a:gd name="connsiteY0" fmla="*/ 0 h 2971800"/>
                <a:gd name="connsiteX1" fmla="*/ 1679576 w 1679576"/>
                <a:gd name="connsiteY1" fmla="*/ 0 h 2971800"/>
                <a:gd name="connsiteX2" fmla="*/ 979008 w 1679576"/>
                <a:gd name="connsiteY2" fmla="*/ 2971800 h 2971800"/>
                <a:gd name="connsiteX3" fmla="*/ 0 w 1679576"/>
                <a:gd name="connsiteY3" fmla="*/ 2971800 h 2971800"/>
                <a:gd name="connsiteX4" fmla="*/ 700568 w 1679576"/>
                <a:gd name="connsiteY4" fmla="*/ 0 h 297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9576" h="2971800">
                  <a:moveTo>
                    <a:pt x="700568" y="0"/>
                  </a:moveTo>
                  <a:lnTo>
                    <a:pt x="1679576" y="0"/>
                  </a:lnTo>
                  <a:lnTo>
                    <a:pt x="979008" y="2971800"/>
                  </a:lnTo>
                  <a:lnTo>
                    <a:pt x="0" y="2971800"/>
                  </a:lnTo>
                  <a:lnTo>
                    <a:pt x="700568" y="0"/>
                  </a:lnTo>
                  <a:close/>
                </a:path>
              </a:pathLst>
            </a:custGeom>
            <a:solidFill>
              <a:srgbClr val="F88008"/>
            </a:solidFill>
            <a:ln>
              <a:noFill/>
              <a:prstDash val="dash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-261649" y="458391"/>
              <a:ext cx="523297" cy="925909"/>
            </a:xfrm>
            <a:custGeom>
              <a:avLst/>
              <a:gdLst>
                <a:gd name="connsiteX0" fmla="*/ 700568 w 1679576"/>
                <a:gd name="connsiteY0" fmla="*/ 0 h 2971800"/>
                <a:gd name="connsiteX1" fmla="*/ 1679576 w 1679576"/>
                <a:gd name="connsiteY1" fmla="*/ 0 h 2971800"/>
                <a:gd name="connsiteX2" fmla="*/ 979008 w 1679576"/>
                <a:gd name="connsiteY2" fmla="*/ 2971800 h 2971800"/>
                <a:gd name="connsiteX3" fmla="*/ 0 w 1679576"/>
                <a:gd name="connsiteY3" fmla="*/ 2971800 h 2971800"/>
                <a:gd name="connsiteX4" fmla="*/ 700568 w 1679576"/>
                <a:gd name="connsiteY4" fmla="*/ 0 h 297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9576" h="2971800">
                  <a:moveTo>
                    <a:pt x="700568" y="0"/>
                  </a:moveTo>
                  <a:lnTo>
                    <a:pt x="1679576" y="0"/>
                  </a:lnTo>
                  <a:lnTo>
                    <a:pt x="979008" y="2971800"/>
                  </a:lnTo>
                  <a:lnTo>
                    <a:pt x="0" y="2971800"/>
                  </a:lnTo>
                  <a:lnTo>
                    <a:pt x="700568" y="0"/>
                  </a:lnTo>
                  <a:close/>
                </a:path>
              </a:pathLst>
            </a:custGeom>
            <a:solidFill>
              <a:srgbClr val="F88008">
                <a:alpha val="48000"/>
              </a:srgbClr>
            </a:solidFill>
            <a:ln>
              <a:noFill/>
              <a:prstDash val="dash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4" t="26042" r="28386" b="2568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椭圆 5"/>
          <p:cNvSpPr/>
          <p:nvPr userDrawn="1"/>
        </p:nvSpPr>
        <p:spPr>
          <a:xfrm>
            <a:off x="5715000" y="3048000"/>
            <a:ext cx="762000" cy="762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5151582" y="2484582"/>
            <a:ext cx="1888836" cy="1888836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4588164" y="1921164"/>
            <a:ext cx="3015673" cy="301567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9" name="椭圆 8"/>
          <p:cNvSpPr/>
          <p:nvPr userDrawn="1"/>
        </p:nvSpPr>
        <p:spPr>
          <a:xfrm>
            <a:off x="4024745" y="1357745"/>
            <a:ext cx="4142509" cy="4142509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3461327" y="794327"/>
            <a:ext cx="5269345" cy="5269345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椭圆 10"/>
          <p:cNvSpPr/>
          <p:nvPr userDrawn="1"/>
        </p:nvSpPr>
        <p:spPr>
          <a:xfrm>
            <a:off x="2897909" y="230909"/>
            <a:ext cx="6396182" cy="6396182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2334491" y="-332509"/>
            <a:ext cx="7523018" cy="7523018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771073" y="-895927"/>
            <a:ext cx="8649854" cy="8649854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1207655" y="-1459345"/>
            <a:ext cx="9776691" cy="9776691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644236" y="-2022764"/>
            <a:ext cx="10903527" cy="10903527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80818" y="-2586182"/>
            <a:ext cx="12030363" cy="1203036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-482600" y="-3149600"/>
            <a:ext cx="13157200" cy="131572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0" y="2736426"/>
            <a:ext cx="12192000" cy="1412496"/>
          </a:xfrm>
          <a:prstGeom prst="rect">
            <a:avLst/>
          </a:prstGeom>
          <a:solidFill>
            <a:schemeClr val="bg1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 userDrawn="1"/>
        </p:nvSpPr>
        <p:spPr>
          <a:xfrm>
            <a:off x="2963392" y="2051075"/>
            <a:ext cx="1572984" cy="2783198"/>
          </a:xfrm>
          <a:custGeom>
            <a:avLst/>
            <a:gdLst>
              <a:gd name="connsiteX0" fmla="*/ 700568 w 1679576"/>
              <a:gd name="connsiteY0" fmla="*/ 0 h 2971800"/>
              <a:gd name="connsiteX1" fmla="*/ 1679576 w 1679576"/>
              <a:gd name="connsiteY1" fmla="*/ 0 h 2971800"/>
              <a:gd name="connsiteX2" fmla="*/ 979008 w 1679576"/>
              <a:gd name="connsiteY2" fmla="*/ 2971800 h 2971800"/>
              <a:gd name="connsiteX3" fmla="*/ 0 w 1679576"/>
              <a:gd name="connsiteY3" fmla="*/ 2971800 h 2971800"/>
              <a:gd name="connsiteX4" fmla="*/ 700568 w 1679576"/>
              <a:gd name="connsiteY4" fmla="*/ 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9576" h="2971800">
                <a:moveTo>
                  <a:pt x="700568" y="0"/>
                </a:moveTo>
                <a:lnTo>
                  <a:pt x="1679576" y="0"/>
                </a:lnTo>
                <a:lnTo>
                  <a:pt x="979008" y="2971800"/>
                </a:lnTo>
                <a:lnTo>
                  <a:pt x="0" y="2971800"/>
                </a:lnTo>
                <a:lnTo>
                  <a:pt x="700568" y="0"/>
                </a:lnTo>
                <a:close/>
              </a:path>
            </a:pathLst>
          </a:custGeom>
          <a:solidFill>
            <a:srgbClr val="F88008"/>
          </a:solidFill>
          <a:ln>
            <a:noFill/>
            <a:prstDash val="dash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4585310" y="3013501"/>
            <a:ext cx="4881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i="0" u="none" strike="noStrike" kern="1200" cap="none" spc="200" normalizeH="0" baseline="0" noProof="0" dirty="0">
                <a:ln>
                  <a:noFill/>
                </a:ln>
                <a:solidFill>
                  <a:srgbClr val="05235D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地球的外部圈层</a:t>
            </a:r>
            <a:endParaRPr kumimoji="0" lang="zh-CN" altLang="en-US" sz="4800" i="0" u="none" strike="noStrike" kern="1200" cap="none" spc="200" normalizeH="0" baseline="0" noProof="0" dirty="0">
              <a:ln>
                <a:noFill/>
              </a:ln>
              <a:solidFill>
                <a:srgbClr val="05235D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353459" y="2934843"/>
            <a:ext cx="2744424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20385525" lon="2259870" rev="2067593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100" normalizeH="0" baseline="0" noProof="0" dirty="0">
                <a:ln>
                  <a:noFill/>
                </a:ln>
                <a:solidFill>
                  <a:srgbClr val="05235D"/>
                </a:solidFill>
                <a:effectLst/>
                <a:uLnTx/>
                <a:uFillTx/>
                <a:latin typeface="思源黑体 Bold" panose="020B0800000000000000" pitchFamily="34" charset="-122"/>
                <a:ea typeface="思源黑体 Bold" panose="020B0800000000000000" pitchFamily="34" charset="-122"/>
              </a:rPr>
              <a:t>PART </a:t>
            </a:r>
            <a:endParaRPr kumimoji="0" lang="zh-CN" altLang="en-US" sz="6000" b="0" i="0" u="none" strike="noStrike" kern="1200" cap="none" spc="100" normalizeH="0" baseline="0" noProof="0" dirty="0">
              <a:ln>
                <a:noFill/>
              </a:ln>
              <a:solidFill>
                <a:srgbClr val="05235D"/>
              </a:solidFill>
              <a:effectLst/>
              <a:uLnTx/>
              <a:uFillTx/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3" name="矩形 22"/>
          <p:cNvSpPr/>
          <p:nvPr userDrawn="1"/>
        </p:nvSpPr>
        <p:spPr>
          <a:xfrm>
            <a:off x="3024365" y="2117242"/>
            <a:ext cx="1556836" cy="2862322"/>
          </a:xfrm>
          <a:prstGeom prst="rect">
            <a:avLst/>
          </a:prstGeom>
        </p:spPr>
        <p:txBody>
          <a:bodyPr wrap="none">
            <a:spAutoFit/>
            <a:scene3d>
              <a:camera prst="orthographicFront">
                <a:rot lat="20637719" lon="2663451" rev="20713085"/>
              </a:camera>
              <a:lightRig rig="threePt" dir="t"/>
            </a:scene3d>
          </a:bodyPr>
          <a:lstStyle/>
          <a:p>
            <a:r>
              <a:rPr lang="en-US" altLang="zh-CN" sz="18000" spc="100" dirty="0">
                <a:solidFill>
                  <a:schemeClr val="bg1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rPr>
              <a:t>3</a:t>
            </a:r>
            <a:endParaRPr lang="zh-CN" altLang="en-US" sz="18000" dirty="0">
              <a:solidFill>
                <a:schemeClr val="bg1"/>
              </a:soli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24" name="组合 23"/>
          <p:cNvGrpSpPr/>
          <p:nvPr userDrawn="1"/>
        </p:nvGrpSpPr>
        <p:grpSpPr>
          <a:xfrm flipH="1">
            <a:off x="11510814" y="161947"/>
            <a:ext cx="471942" cy="463408"/>
            <a:chOff x="9281460" y="2566094"/>
            <a:chExt cx="471942" cy="463408"/>
          </a:xfrm>
        </p:grpSpPr>
        <p:sp>
          <p:nvSpPr>
            <p:cNvPr id="25" name="矩形 24"/>
            <p:cNvSpPr/>
            <p:nvPr/>
          </p:nvSpPr>
          <p:spPr>
            <a:xfrm>
              <a:off x="9281460" y="2566094"/>
              <a:ext cx="308939" cy="308939"/>
            </a:xfrm>
            <a:prstGeom prst="rect">
              <a:avLst/>
            </a:prstGeom>
            <a:solidFill>
              <a:srgbClr val="F88008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9444463" y="2720563"/>
              <a:ext cx="308939" cy="308939"/>
            </a:xfrm>
            <a:prstGeom prst="rect">
              <a:avLst/>
            </a:prstGeom>
            <a:solidFill>
              <a:srgbClr val="F88008">
                <a:alpha val="50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/>
          <p:cNvGrpSpPr/>
          <p:nvPr userDrawn="1"/>
        </p:nvGrpSpPr>
        <p:grpSpPr>
          <a:xfrm>
            <a:off x="11451209" y="5910890"/>
            <a:ext cx="445215" cy="785163"/>
            <a:chOff x="-261649" y="0"/>
            <a:chExt cx="784946" cy="1384300"/>
          </a:xfrm>
        </p:grpSpPr>
        <p:sp>
          <p:nvSpPr>
            <p:cNvPr id="28" name="任意多边形: 形状 27"/>
            <p:cNvSpPr/>
            <p:nvPr/>
          </p:nvSpPr>
          <p:spPr>
            <a:xfrm>
              <a:off x="0" y="0"/>
              <a:ext cx="523297" cy="925909"/>
            </a:xfrm>
            <a:custGeom>
              <a:avLst/>
              <a:gdLst>
                <a:gd name="connsiteX0" fmla="*/ 700568 w 1679576"/>
                <a:gd name="connsiteY0" fmla="*/ 0 h 2971800"/>
                <a:gd name="connsiteX1" fmla="*/ 1679576 w 1679576"/>
                <a:gd name="connsiteY1" fmla="*/ 0 h 2971800"/>
                <a:gd name="connsiteX2" fmla="*/ 979008 w 1679576"/>
                <a:gd name="connsiteY2" fmla="*/ 2971800 h 2971800"/>
                <a:gd name="connsiteX3" fmla="*/ 0 w 1679576"/>
                <a:gd name="connsiteY3" fmla="*/ 2971800 h 2971800"/>
                <a:gd name="connsiteX4" fmla="*/ 700568 w 1679576"/>
                <a:gd name="connsiteY4" fmla="*/ 0 h 297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9576" h="2971800">
                  <a:moveTo>
                    <a:pt x="700568" y="0"/>
                  </a:moveTo>
                  <a:lnTo>
                    <a:pt x="1679576" y="0"/>
                  </a:lnTo>
                  <a:lnTo>
                    <a:pt x="979008" y="2971800"/>
                  </a:lnTo>
                  <a:lnTo>
                    <a:pt x="0" y="2971800"/>
                  </a:lnTo>
                  <a:lnTo>
                    <a:pt x="700568" y="0"/>
                  </a:lnTo>
                  <a:close/>
                </a:path>
              </a:pathLst>
            </a:custGeom>
            <a:solidFill>
              <a:srgbClr val="F88008"/>
            </a:solidFill>
            <a:ln>
              <a:noFill/>
              <a:prstDash val="dash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-261649" y="458391"/>
              <a:ext cx="523297" cy="925909"/>
            </a:xfrm>
            <a:custGeom>
              <a:avLst/>
              <a:gdLst>
                <a:gd name="connsiteX0" fmla="*/ 700568 w 1679576"/>
                <a:gd name="connsiteY0" fmla="*/ 0 h 2971800"/>
                <a:gd name="connsiteX1" fmla="*/ 1679576 w 1679576"/>
                <a:gd name="connsiteY1" fmla="*/ 0 h 2971800"/>
                <a:gd name="connsiteX2" fmla="*/ 979008 w 1679576"/>
                <a:gd name="connsiteY2" fmla="*/ 2971800 h 2971800"/>
                <a:gd name="connsiteX3" fmla="*/ 0 w 1679576"/>
                <a:gd name="connsiteY3" fmla="*/ 2971800 h 2971800"/>
                <a:gd name="connsiteX4" fmla="*/ 700568 w 1679576"/>
                <a:gd name="connsiteY4" fmla="*/ 0 h 297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9576" h="2971800">
                  <a:moveTo>
                    <a:pt x="700568" y="0"/>
                  </a:moveTo>
                  <a:lnTo>
                    <a:pt x="1679576" y="0"/>
                  </a:lnTo>
                  <a:lnTo>
                    <a:pt x="979008" y="2971800"/>
                  </a:lnTo>
                  <a:lnTo>
                    <a:pt x="0" y="2971800"/>
                  </a:lnTo>
                  <a:lnTo>
                    <a:pt x="700568" y="0"/>
                  </a:lnTo>
                  <a:close/>
                </a:path>
              </a:pathLst>
            </a:custGeom>
            <a:solidFill>
              <a:srgbClr val="F88008">
                <a:alpha val="48000"/>
              </a:srgbClr>
            </a:solidFill>
            <a:ln>
              <a:noFill/>
              <a:prstDash val="dash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4" t="26042" r="28386" b="2568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椭圆 3"/>
          <p:cNvSpPr/>
          <p:nvPr userDrawn="1"/>
        </p:nvSpPr>
        <p:spPr>
          <a:xfrm>
            <a:off x="5715000" y="3048000"/>
            <a:ext cx="762000" cy="762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5151582" y="2484582"/>
            <a:ext cx="1888836" cy="1888836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4588164" y="1921164"/>
            <a:ext cx="3015673" cy="301567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4024745" y="1357745"/>
            <a:ext cx="4142509" cy="4142509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3461327" y="794327"/>
            <a:ext cx="5269345" cy="5269345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9" name="椭圆 8"/>
          <p:cNvSpPr/>
          <p:nvPr userDrawn="1"/>
        </p:nvSpPr>
        <p:spPr>
          <a:xfrm>
            <a:off x="2897909" y="230909"/>
            <a:ext cx="6396182" cy="6396182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2334491" y="-332509"/>
            <a:ext cx="7523018" cy="7523018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椭圆 10"/>
          <p:cNvSpPr/>
          <p:nvPr userDrawn="1"/>
        </p:nvSpPr>
        <p:spPr>
          <a:xfrm>
            <a:off x="1771073" y="-895927"/>
            <a:ext cx="8649854" cy="8649854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1207655" y="-1459345"/>
            <a:ext cx="9776691" cy="9776691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644236" y="-2022764"/>
            <a:ext cx="10903527" cy="10903527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80818" y="-2586182"/>
            <a:ext cx="12030363" cy="1203036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-482600" y="-3149600"/>
            <a:ext cx="13157200" cy="131572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bg1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教学目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4" t="26042" r="28386" b="2568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椭圆 3"/>
          <p:cNvSpPr/>
          <p:nvPr userDrawn="1"/>
        </p:nvSpPr>
        <p:spPr>
          <a:xfrm>
            <a:off x="5715000" y="3048000"/>
            <a:ext cx="762000" cy="762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5151582" y="2484582"/>
            <a:ext cx="1888836" cy="1888836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4588164" y="1921164"/>
            <a:ext cx="3015673" cy="301567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4024745" y="1357745"/>
            <a:ext cx="4142509" cy="4142509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3461327" y="794327"/>
            <a:ext cx="5269345" cy="5269345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9" name="椭圆 8"/>
          <p:cNvSpPr/>
          <p:nvPr userDrawn="1"/>
        </p:nvSpPr>
        <p:spPr>
          <a:xfrm>
            <a:off x="2897909" y="230909"/>
            <a:ext cx="6396182" cy="6396182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2334491" y="-332509"/>
            <a:ext cx="7523018" cy="7523018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椭圆 10"/>
          <p:cNvSpPr/>
          <p:nvPr userDrawn="1"/>
        </p:nvSpPr>
        <p:spPr>
          <a:xfrm>
            <a:off x="1771073" y="-895927"/>
            <a:ext cx="8649854" cy="8649854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1207655" y="-1459345"/>
            <a:ext cx="9776691" cy="9776691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644236" y="-2022764"/>
            <a:ext cx="10903527" cy="10903527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80818" y="-2586182"/>
            <a:ext cx="12030363" cy="1203036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-482600" y="-3149600"/>
            <a:ext cx="13157200" cy="131572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 userDrawn="1"/>
        </p:nvSpPr>
        <p:spPr>
          <a:xfrm>
            <a:off x="-1888837" y="0"/>
            <a:ext cx="6477000" cy="6858000"/>
          </a:xfrm>
          <a:prstGeom prst="parallelogram">
            <a:avLst/>
          </a:prstGeom>
          <a:solidFill>
            <a:schemeClr val="bg1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4" t="26042" r="28386" b="2568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椭圆 5"/>
          <p:cNvSpPr/>
          <p:nvPr userDrawn="1"/>
        </p:nvSpPr>
        <p:spPr>
          <a:xfrm>
            <a:off x="5715000" y="3048000"/>
            <a:ext cx="762000" cy="7620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5151582" y="2484582"/>
            <a:ext cx="1888836" cy="1888836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4588164" y="1921164"/>
            <a:ext cx="3015673" cy="301567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9" name="椭圆 8"/>
          <p:cNvSpPr/>
          <p:nvPr userDrawn="1"/>
        </p:nvSpPr>
        <p:spPr>
          <a:xfrm>
            <a:off x="4024745" y="1357745"/>
            <a:ext cx="4142509" cy="4142509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3461327" y="794327"/>
            <a:ext cx="5269345" cy="5269345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椭圆 10"/>
          <p:cNvSpPr/>
          <p:nvPr userDrawn="1"/>
        </p:nvSpPr>
        <p:spPr>
          <a:xfrm>
            <a:off x="2897909" y="230909"/>
            <a:ext cx="6396182" cy="6396182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2334491" y="-332509"/>
            <a:ext cx="7523018" cy="7523018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771073" y="-895927"/>
            <a:ext cx="8649854" cy="8649854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1207655" y="-1459345"/>
            <a:ext cx="9776691" cy="9776691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644236" y="-2022764"/>
            <a:ext cx="10903527" cy="10903527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80818" y="-2586182"/>
            <a:ext cx="12030363" cy="12030363"/>
          </a:xfrm>
          <a:prstGeom prst="ellipse">
            <a:avLst/>
          </a:prstGeom>
          <a:noFill/>
          <a:ln w="12700" cap="flat" cmpd="sng" algn="ctr">
            <a:solidFill>
              <a:schemeClr val="bg1">
                <a:lumMod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-482600" y="-3149600"/>
            <a:ext cx="13157200" cy="1315720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/>
          <p:cNvSpPr/>
          <p:nvPr userDrawn="1"/>
        </p:nvSpPr>
        <p:spPr>
          <a:xfrm>
            <a:off x="192350" y="197573"/>
            <a:ext cx="11807301" cy="646285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 cap="sq">
            <a:solidFill>
              <a:srgbClr val="F88008"/>
            </a:solidFill>
            <a:prstDash val="solid"/>
            <a:miter lim="800000"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239723 w 12192000"/>
              <a:gd name="connsiteY0" fmla="*/ 197573 h 6858000"/>
              <a:gd name="connsiteX1" fmla="*/ 192350 w 12192000"/>
              <a:gd name="connsiteY1" fmla="*/ 244946 h 6858000"/>
              <a:gd name="connsiteX2" fmla="*/ 192350 w 12192000"/>
              <a:gd name="connsiteY2" fmla="*/ 6613054 h 6858000"/>
              <a:gd name="connsiteX3" fmla="*/ 239723 w 12192000"/>
              <a:gd name="connsiteY3" fmla="*/ 6660427 h 6858000"/>
              <a:gd name="connsiteX4" fmla="*/ 11952278 w 12192000"/>
              <a:gd name="connsiteY4" fmla="*/ 6660427 h 6858000"/>
              <a:gd name="connsiteX5" fmla="*/ 11999651 w 12192000"/>
              <a:gd name="connsiteY5" fmla="*/ 6613054 h 6858000"/>
              <a:gd name="connsiteX6" fmla="*/ 11999651 w 12192000"/>
              <a:gd name="connsiteY6" fmla="*/ 244946 h 6858000"/>
              <a:gd name="connsiteX7" fmla="*/ 11952278 w 12192000"/>
              <a:gd name="connsiteY7" fmla="*/ 197573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239723" y="197573"/>
                </a:moveTo>
                <a:cubicBezTo>
                  <a:pt x="213560" y="197573"/>
                  <a:pt x="192350" y="218783"/>
                  <a:pt x="192350" y="244946"/>
                </a:cubicBezTo>
                <a:lnTo>
                  <a:pt x="192350" y="6613054"/>
                </a:lnTo>
                <a:cubicBezTo>
                  <a:pt x="192350" y="6639217"/>
                  <a:pt x="213560" y="6660427"/>
                  <a:pt x="239723" y="6660427"/>
                </a:cubicBezTo>
                <a:lnTo>
                  <a:pt x="11952278" y="6660427"/>
                </a:lnTo>
                <a:cubicBezTo>
                  <a:pt x="11978441" y="6660427"/>
                  <a:pt x="11999651" y="6639217"/>
                  <a:pt x="11999651" y="6613054"/>
                </a:cubicBezTo>
                <a:lnTo>
                  <a:pt x="11999651" y="244946"/>
                </a:lnTo>
                <a:cubicBezTo>
                  <a:pt x="11999651" y="218783"/>
                  <a:pt x="11978441" y="197573"/>
                  <a:pt x="11952278" y="19757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9227574" y="-7934632"/>
            <a:ext cx="30647148" cy="64892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9227574" y="14718891"/>
            <a:ext cx="30647148" cy="64892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8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file:///E:\&#25945;&#23398;&#24037;&#20316;&#25991;&#20214;\&#20010;&#20154;&#35838;&#20214;&#21046;&#20316;\&#26032;&#28248;&#25945;&#29256;&#24517;&#20462;&#19968;\&#28248;&#25945;&#29256;&#24517;&#20462;&#19968;&#36164;&#26009;\2020&#29256;&#22320;&#29702;&#21516;&#27493;&#26032;&#23548;&#32451;&#28248;&#25945;&#24517;&#20462;1&#25945;&#24072;&#29992;&#20070;word&#25991;&#20214;\18&#22320;&#29702;13.TIF" TargetMode="Externa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file:///E:\&#25945;&#23398;&#24037;&#20316;&#25991;&#20214;\&#20010;&#20154;&#35838;&#20214;&#21046;&#20316;\&#26032;&#28248;&#25945;&#29256;&#24517;&#20462;&#19968;\&#28248;&#25945;&#29256;&#24517;&#20462;&#19968;&#36164;&#26009;\2020&#29256;&#22320;&#29702;&#21516;&#27493;&#26032;&#23548;&#32451;&#28248;&#25945;&#24517;&#20462;1&#25945;&#24072;&#29992;&#20070;word&#25991;&#20214;\18&#22320;&#29702;14.TIF" TargetMode="External"/><Relationship Id="rId1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file:///E:\&#25945;&#23398;&#24037;&#20316;&#25991;&#20214;\&#20010;&#20154;&#35838;&#20214;&#21046;&#20316;\&#26032;&#28248;&#25945;&#29256;&#24517;&#20462;&#19968;\&#28248;&#25945;&#29256;&#24517;&#20462;&#19968;&#36164;&#26009;\2020&#29256;&#22320;&#29702;&#21516;&#27493;&#26032;&#23548;&#32451;&#28248;&#25945;&#24517;&#20462;1&#25945;&#24072;&#29992;&#20070;word&#25991;&#20214;\TXJ70.tif" TargetMode="External"/><Relationship Id="rId1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NULL" TargetMode="External"/><Relationship Id="rId1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1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0" y="2663371"/>
            <a:ext cx="12192000" cy="1531258"/>
          </a:xfrm>
          <a:prstGeom prst="rect">
            <a:avLst/>
          </a:prstGeom>
          <a:solidFill>
            <a:schemeClr val="bg1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091543" y="2767828"/>
            <a:ext cx="6008914" cy="4015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002060">
                    <a:alpha val="89000"/>
                  </a:srgbClr>
                </a:solidFill>
                <a:latin typeface="思源黑体 CN Bold"/>
                <a:ea typeface="思源黑体 Bold" panose="020B0800000000000000" pitchFamily="34" charset="-122"/>
              </a:rPr>
              <a:t>地理新湘教版必修一   第一章：宇宙中的地球   第三节</a:t>
            </a:r>
            <a:endParaRPr lang="zh-CN" altLang="en-US" dirty="0">
              <a:solidFill>
                <a:srgbClr val="002060">
                  <a:alpha val="89000"/>
                </a:srgbClr>
              </a:solidFill>
              <a:latin typeface="思源黑体 CN Bold"/>
              <a:ea typeface="思源黑体 Bold" panose="020B0800000000000000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918691" y="2968588"/>
            <a:ext cx="6354618" cy="1226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zh-CN" altLang="en-US" sz="6600" dirty="0">
                <a:solidFill>
                  <a:srgbClr val="002060">
                    <a:alpha val="89000"/>
                  </a:srgbClr>
                </a:solidFill>
                <a:latin typeface="思源黑体 Heavy" panose="020B0A00000000000000" pitchFamily="34" charset="-122"/>
                <a:ea typeface="思源黑体 Heavy" panose="020B0A00000000000000" pitchFamily="34" charset="-122"/>
              </a:rPr>
              <a:t>地球的圈层结构</a:t>
            </a:r>
            <a:endParaRPr lang="zh-CN" altLang="en-US" sz="6600" dirty="0">
              <a:solidFill>
                <a:srgbClr val="002060">
                  <a:alpha val="89000"/>
                </a:srgbClr>
              </a:solidFill>
              <a:latin typeface="思源黑体 Heavy" panose="020B0A00000000000000" pitchFamily="34" charset="-122"/>
              <a:ea typeface="思源黑体 Heavy" panose="020B0A00000000000000" pitchFamily="34" charset="-122"/>
            </a:endParaRPr>
          </a:p>
        </p:txBody>
      </p:sp>
      <p:sp>
        <p:nvSpPr>
          <p:cNvPr id="24" name="平行四边形 23"/>
          <p:cNvSpPr/>
          <p:nvPr/>
        </p:nvSpPr>
        <p:spPr>
          <a:xfrm flipV="1">
            <a:off x="9273309" y="2398486"/>
            <a:ext cx="3484748" cy="529771"/>
          </a:xfrm>
          <a:prstGeom prst="parallelogram">
            <a:avLst/>
          </a:prstGeom>
          <a:solidFill>
            <a:srgbClr val="F88008"/>
          </a:solidFill>
          <a:ln>
            <a:noFill/>
            <a:prstDash val="dash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flipV="1">
            <a:off x="-652483" y="3929743"/>
            <a:ext cx="3484748" cy="529771"/>
          </a:xfrm>
          <a:prstGeom prst="parallelogram">
            <a:avLst/>
          </a:prstGeom>
          <a:solidFill>
            <a:srgbClr val="F88008"/>
          </a:solidFill>
          <a:ln>
            <a:noFill/>
            <a:prstDash val="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578429" y="535292"/>
            <a:ext cx="1538514" cy="1538514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60120" y="486391"/>
            <a:ext cx="529771" cy="529771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9516423" y="852845"/>
            <a:ext cx="529771" cy="529771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8991326" y="5386562"/>
            <a:ext cx="971686" cy="971686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025153" y="5270117"/>
            <a:ext cx="632362" cy="632362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0226305" y="5291888"/>
            <a:ext cx="3172362" cy="3172362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025153" y="6175225"/>
            <a:ext cx="366046" cy="366046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8105731" y="5161700"/>
            <a:ext cx="366047" cy="366047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7445332" y="4888651"/>
            <a:ext cx="185000" cy="185000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05650" y="2951669"/>
            <a:ext cx="308939" cy="308939"/>
          </a:xfrm>
          <a:prstGeom prst="rect">
            <a:avLst/>
          </a:prstGeom>
          <a:solidFill>
            <a:srgbClr val="F88008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568653" y="3106138"/>
            <a:ext cx="308939" cy="308939"/>
          </a:xfrm>
          <a:prstGeom prst="rect">
            <a:avLst/>
          </a:prstGeom>
          <a:solidFill>
            <a:srgbClr val="F88008">
              <a:alpha val="50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0921250" y="3363352"/>
            <a:ext cx="308939" cy="308939"/>
          </a:xfrm>
          <a:prstGeom prst="rect">
            <a:avLst/>
          </a:prstGeom>
          <a:solidFill>
            <a:srgbClr val="F88008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1084253" y="3517821"/>
            <a:ext cx="308939" cy="308939"/>
          </a:xfrm>
          <a:prstGeom prst="rect">
            <a:avLst/>
          </a:prstGeom>
          <a:solidFill>
            <a:srgbClr val="F88008">
              <a:alpha val="50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5606696" y="0"/>
            <a:ext cx="978609" cy="1237628"/>
            <a:chOff x="504752" y="1000758"/>
            <a:chExt cx="978609" cy="1237628"/>
          </a:xfrm>
        </p:grpSpPr>
        <p:sp>
          <p:nvSpPr>
            <p:cNvPr id="52" name="任意多边形: 形状 51"/>
            <p:cNvSpPr/>
            <p:nvPr/>
          </p:nvSpPr>
          <p:spPr>
            <a:xfrm>
              <a:off x="585916" y="1000758"/>
              <a:ext cx="816282" cy="1237628"/>
            </a:xfrm>
            <a:custGeom>
              <a:avLst/>
              <a:gdLst>
                <a:gd name="connsiteX0" fmla="*/ 0 w 816282"/>
                <a:gd name="connsiteY0" fmla="*/ 0 h 1805643"/>
                <a:gd name="connsiteX1" fmla="*/ 816282 w 816282"/>
                <a:gd name="connsiteY1" fmla="*/ 0 h 1805643"/>
                <a:gd name="connsiteX2" fmla="*/ 816282 w 816282"/>
                <a:gd name="connsiteY2" fmla="*/ 1805643 h 1805643"/>
                <a:gd name="connsiteX3" fmla="*/ 408141 w 816282"/>
                <a:gd name="connsiteY3" fmla="*/ 1352922 h 1805643"/>
                <a:gd name="connsiteX4" fmla="*/ 0 w 816282"/>
                <a:gd name="connsiteY4" fmla="*/ 1805643 h 180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282" h="1805643">
                  <a:moveTo>
                    <a:pt x="0" y="0"/>
                  </a:moveTo>
                  <a:lnTo>
                    <a:pt x="816282" y="0"/>
                  </a:lnTo>
                  <a:lnTo>
                    <a:pt x="816282" y="1805643"/>
                  </a:lnTo>
                  <a:lnTo>
                    <a:pt x="408141" y="1352922"/>
                  </a:lnTo>
                  <a:lnTo>
                    <a:pt x="0" y="1805643"/>
                  </a:lnTo>
                  <a:close/>
                </a:path>
              </a:pathLst>
            </a:custGeom>
            <a:solidFill>
              <a:srgbClr val="F88008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504752" y="1083916"/>
              <a:ext cx="978609" cy="79970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r">
                <a:defRPr sz="2400" b="1">
                  <a:solidFill>
                    <a:prstClr val="white"/>
                  </a:solidFill>
                  <a:cs typeface="+mn-ea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2000" spc="300" dirty="0">
                  <a:latin typeface="思源黑体 Bold" panose="020B0800000000000000" pitchFamily="34" charset="-122"/>
                  <a:ea typeface="思源黑体 Bold" panose="020B0800000000000000" pitchFamily="34" charset="-122"/>
                  <a:sym typeface="+mn-lt"/>
                </a:rPr>
                <a:t>新湘</a:t>
              </a:r>
              <a:endParaRPr lang="en-US" altLang="zh-CN" sz="2000" spc="300" dirty="0">
                <a:latin typeface="思源黑体 Bold" panose="020B0800000000000000" pitchFamily="34" charset="-122"/>
                <a:ea typeface="思源黑体 Bold" panose="020B0800000000000000" pitchFamily="34" charset="-122"/>
                <a:sym typeface="+mn-lt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2000" spc="300" dirty="0">
                  <a:latin typeface="思源黑体 Bold" panose="020B0800000000000000" pitchFamily="34" charset="-122"/>
                  <a:ea typeface="思源黑体 Bold" panose="020B0800000000000000" pitchFamily="34" charset="-122"/>
                  <a:sym typeface="+mn-lt"/>
                </a:rPr>
                <a:t>教版</a:t>
              </a:r>
              <a:endParaRPr lang="zh-CN" altLang="en-US" sz="2000" spc="300" dirty="0">
                <a:latin typeface="思源黑体 Bold" panose="020B0800000000000000" pitchFamily="34" charset="-122"/>
                <a:ea typeface="思源黑体 Bold" panose="020B0800000000000000" pitchFamily="34" charset="-122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70"/>
          <p:cNvGrpSpPr/>
          <p:nvPr/>
        </p:nvGrpSpPr>
        <p:grpSpPr>
          <a:xfrm>
            <a:off x="304735" y="1897655"/>
            <a:ext cx="6670481" cy="4216198"/>
            <a:chOff x="2355150" y="2192930"/>
            <a:chExt cx="6670481" cy="4216198"/>
          </a:xfrm>
        </p:grpSpPr>
        <p:grpSp>
          <p:nvGrpSpPr>
            <p:cNvPr id="61" name="组合 60"/>
            <p:cNvGrpSpPr/>
            <p:nvPr/>
          </p:nvGrpSpPr>
          <p:grpSpPr>
            <a:xfrm>
              <a:off x="2355150" y="2192930"/>
              <a:ext cx="3740850" cy="3718835"/>
              <a:chOff x="166120" y="2307230"/>
              <a:chExt cx="3740850" cy="371883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1119521" y="2718997"/>
                <a:ext cx="2679369" cy="3302043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1119521" y="2772541"/>
                <a:ext cx="2679369" cy="3248499"/>
              </a:xfrm>
              <a:prstGeom prst="rect">
                <a:avLst/>
              </a:prstGeom>
              <a:solidFill>
                <a:srgbClr val="FFFC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1119521" y="4253737"/>
                <a:ext cx="2679369" cy="1767304"/>
              </a:xfrm>
              <a:prstGeom prst="rect">
                <a:avLst/>
              </a:prstGeom>
              <a:solidFill>
                <a:srgbClr val="F397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119521" y="5458117"/>
                <a:ext cx="2679369" cy="562924"/>
              </a:xfrm>
              <a:prstGeom prst="rect">
                <a:avLst/>
              </a:prstGeom>
              <a:solidFill>
                <a:srgbClr val="EA51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8" name="直接连接符 27"/>
              <p:cNvCxnSpPr/>
              <p:nvPr/>
            </p:nvCxnSpPr>
            <p:spPr>
              <a:xfrm>
                <a:off x="1119521" y="3254185"/>
                <a:ext cx="2671263" cy="0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/>
            </p:nvCxnSpPr>
            <p:spPr>
              <a:xfrm>
                <a:off x="1119521" y="3800696"/>
                <a:ext cx="2671263" cy="0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1119521" y="4347207"/>
                <a:ext cx="2671263" cy="0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1119521" y="4868177"/>
                <a:ext cx="2671263" cy="0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>
                <a:off x="1119521" y="5389148"/>
                <a:ext cx="2671263" cy="0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1119521" y="5925443"/>
                <a:ext cx="2671263" cy="0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1683908" y="2729892"/>
                <a:ext cx="0" cy="3291066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>
                <a:off x="2209988" y="2729892"/>
                <a:ext cx="0" cy="3291066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2730959" y="2729892"/>
                <a:ext cx="0" cy="3291066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3267255" y="2729892"/>
                <a:ext cx="0" cy="3291066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矩形 37"/>
              <p:cNvSpPr/>
              <p:nvPr/>
            </p:nvSpPr>
            <p:spPr>
              <a:xfrm>
                <a:off x="1119520" y="2718997"/>
                <a:ext cx="2679369" cy="3302043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1583685" y="3293511"/>
                <a:ext cx="714394" cy="52812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16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横波</a:t>
                </a:r>
                <a:endParaRPr lang="en-US" altLang="zh-CN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  <a:p>
                <a:pPr algn="ctr"/>
                <a:r>
                  <a:rPr lang="zh-CN" altLang="en-US" sz="16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（</a:t>
                </a:r>
                <a:r>
                  <a:rPr lang="en-US" altLang="zh-CN" sz="16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S</a:t>
                </a:r>
                <a:r>
                  <a:rPr lang="zh-CN" altLang="en-US" sz="16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）</a:t>
                </a:r>
                <a:endPara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40" name="文本框 39"/>
              <p:cNvSpPr txBox="1"/>
              <p:nvPr/>
            </p:nvSpPr>
            <p:spPr>
              <a:xfrm>
                <a:off x="2639359" y="3293511"/>
                <a:ext cx="714394" cy="52812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16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纵波</a:t>
                </a:r>
                <a:endParaRPr lang="en-US" altLang="zh-CN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  <a:p>
                <a:pPr algn="ctr"/>
                <a:r>
                  <a:rPr lang="zh-CN" altLang="en-US" sz="16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（</a:t>
                </a:r>
                <a:r>
                  <a:rPr lang="en-US" altLang="zh-CN" sz="16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P</a:t>
                </a:r>
                <a:r>
                  <a:rPr lang="zh-CN" altLang="en-US" sz="16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）</a:t>
                </a:r>
                <a:endPara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2095068" y="2721464"/>
                <a:ext cx="1430991" cy="3294386"/>
              </a:xfrm>
              <a:custGeom>
                <a:avLst/>
                <a:gdLst>
                  <a:gd name="connsiteX0" fmla="*/ 0 w 1353906"/>
                  <a:gd name="connsiteY0" fmla="*/ 0 h 3071812"/>
                  <a:gd name="connsiteX1" fmla="*/ 180975 w 1353906"/>
                  <a:gd name="connsiteY1" fmla="*/ 42862 h 3071812"/>
                  <a:gd name="connsiteX2" fmla="*/ 395287 w 1353906"/>
                  <a:gd name="connsiteY2" fmla="*/ 104775 h 3071812"/>
                  <a:gd name="connsiteX3" fmla="*/ 585787 w 1353906"/>
                  <a:gd name="connsiteY3" fmla="*/ 180975 h 3071812"/>
                  <a:gd name="connsiteX4" fmla="*/ 661987 w 1353906"/>
                  <a:gd name="connsiteY4" fmla="*/ 223837 h 3071812"/>
                  <a:gd name="connsiteX5" fmla="*/ 738187 w 1353906"/>
                  <a:gd name="connsiteY5" fmla="*/ 266700 h 3071812"/>
                  <a:gd name="connsiteX6" fmla="*/ 909637 w 1353906"/>
                  <a:gd name="connsiteY6" fmla="*/ 314325 h 3071812"/>
                  <a:gd name="connsiteX7" fmla="*/ 1042987 w 1353906"/>
                  <a:gd name="connsiteY7" fmla="*/ 461962 h 3071812"/>
                  <a:gd name="connsiteX8" fmla="*/ 1095375 w 1353906"/>
                  <a:gd name="connsiteY8" fmla="*/ 581025 h 3071812"/>
                  <a:gd name="connsiteX9" fmla="*/ 1171575 w 1353906"/>
                  <a:gd name="connsiteY9" fmla="*/ 700087 h 3071812"/>
                  <a:gd name="connsiteX10" fmla="*/ 1219200 w 1353906"/>
                  <a:gd name="connsiteY10" fmla="*/ 823912 h 3071812"/>
                  <a:gd name="connsiteX11" fmla="*/ 1252537 w 1353906"/>
                  <a:gd name="connsiteY11" fmla="*/ 981075 h 3071812"/>
                  <a:gd name="connsiteX12" fmla="*/ 1276350 w 1353906"/>
                  <a:gd name="connsiteY12" fmla="*/ 1095375 h 3071812"/>
                  <a:gd name="connsiteX13" fmla="*/ 1304925 w 1353906"/>
                  <a:gd name="connsiteY13" fmla="*/ 1262062 h 3071812"/>
                  <a:gd name="connsiteX14" fmla="*/ 1309687 w 1353906"/>
                  <a:gd name="connsiteY14" fmla="*/ 1314450 h 3071812"/>
                  <a:gd name="connsiteX15" fmla="*/ 1333500 w 1353906"/>
                  <a:gd name="connsiteY15" fmla="*/ 1419225 h 3071812"/>
                  <a:gd name="connsiteX16" fmla="*/ 1276350 w 1353906"/>
                  <a:gd name="connsiteY16" fmla="*/ 1438275 h 3071812"/>
                  <a:gd name="connsiteX17" fmla="*/ 523875 w 1353906"/>
                  <a:gd name="connsiteY17" fmla="*/ 1433512 h 3071812"/>
                  <a:gd name="connsiteX18" fmla="*/ 461962 w 1353906"/>
                  <a:gd name="connsiteY18" fmla="*/ 1466850 h 3071812"/>
                  <a:gd name="connsiteX19" fmla="*/ 476250 w 1353906"/>
                  <a:gd name="connsiteY19" fmla="*/ 1557337 h 3071812"/>
                  <a:gd name="connsiteX20" fmla="*/ 585787 w 1353906"/>
                  <a:gd name="connsiteY20" fmla="*/ 1647825 h 3071812"/>
                  <a:gd name="connsiteX21" fmla="*/ 638175 w 1353906"/>
                  <a:gd name="connsiteY21" fmla="*/ 1738312 h 3071812"/>
                  <a:gd name="connsiteX22" fmla="*/ 700087 w 1353906"/>
                  <a:gd name="connsiteY22" fmla="*/ 2019300 h 3071812"/>
                  <a:gd name="connsiteX23" fmla="*/ 719137 w 1353906"/>
                  <a:gd name="connsiteY23" fmla="*/ 2219325 h 3071812"/>
                  <a:gd name="connsiteX24" fmla="*/ 704850 w 1353906"/>
                  <a:gd name="connsiteY24" fmla="*/ 2376487 h 3071812"/>
                  <a:gd name="connsiteX25" fmla="*/ 752475 w 1353906"/>
                  <a:gd name="connsiteY25" fmla="*/ 2424112 h 3071812"/>
                  <a:gd name="connsiteX26" fmla="*/ 771525 w 1353906"/>
                  <a:gd name="connsiteY26" fmla="*/ 2538412 h 3071812"/>
                  <a:gd name="connsiteX27" fmla="*/ 866775 w 1353906"/>
                  <a:gd name="connsiteY27" fmla="*/ 2667000 h 3071812"/>
                  <a:gd name="connsiteX28" fmla="*/ 909637 w 1353906"/>
                  <a:gd name="connsiteY28" fmla="*/ 2847975 h 3071812"/>
                  <a:gd name="connsiteX29" fmla="*/ 933450 w 1353906"/>
                  <a:gd name="connsiteY29" fmla="*/ 2990850 h 3071812"/>
                  <a:gd name="connsiteX30" fmla="*/ 933450 w 1353906"/>
                  <a:gd name="connsiteY30" fmla="*/ 3071812 h 3071812"/>
                  <a:gd name="connsiteX0-1" fmla="*/ 0 w 1353906"/>
                  <a:gd name="connsiteY0-2" fmla="*/ 0 h 3071812"/>
                  <a:gd name="connsiteX1-3" fmla="*/ 180975 w 1353906"/>
                  <a:gd name="connsiteY1-4" fmla="*/ 42862 h 3071812"/>
                  <a:gd name="connsiteX2-5" fmla="*/ 395287 w 1353906"/>
                  <a:gd name="connsiteY2-6" fmla="*/ 104775 h 3071812"/>
                  <a:gd name="connsiteX3-7" fmla="*/ 585787 w 1353906"/>
                  <a:gd name="connsiteY3-8" fmla="*/ 180975 h 3071812"/>
                  <a:gd name="connsiteX4-9" fmla="*/ 661987 w 1353906"/>
                  <a:gd name="connsiteY4-10" fmla="*/ 223837 h 3071812"/>
                  <a:gd name="connsiteX5-11" fmla="*/ 738187 w 1353906"/>
                  <a:gd name="connsiteY5-12" fmla="*/ 266700 h 3071812"/>
                  <a:gd name="connsiteX6-13" fmla="*/ 909637 w 1353906"/>
                  <a:gd name="connsiteY6-14" fmla="*/ 314325 h 3071812"/>
                  <a:gd name="connsiteX7-15" fmla="*/ 1042987 w 1353906"/>
                  <a:gd name="connsiteY7-16" fmla="*/ 461962 h 3071812"/>
                  <a:gd name="connsiteX8-17" fmla="*/ 1095375 w 1353906"/>
                  <a:gd name="connsiteY8-18" fmla="*/ 581025 h 3071812"/>
                  <a:gd name="connsiteX9-19" fmla="*/ 1171575 w 1353906"/>
                  <a:gd name="connsiteY9-20" fmla="*/ 700087 h 3071812"/>
                  <a:gd name="connsiteX10-21" fmla="*/ 1219200 w 1353906"/>
                  <a:gd name="connsiteY10-22" fmla="*/ 823912 h 3071812"/>
                  <a:gd name="connsiteX11-23" fmla="*/ 1252537 w 1353906"/>
                  <a:gd name="connsiteY11-24" fmla="*/ 981075 h 3071812"/>
                  <a:gd name="connsiteX12-25" fmla="*/ 1276350 w 1353906"/>
                  <a:gd name="connsiteY12-26" fmla="*/ 1095375 h 3071812"/>
                  <a:gd name="connsiteX13-27" fmla="*/ 1304925 w 1353906"/>
                  <a:gd name="connsiteY13-28" fmla="*/ 1262062 h 3071812"/>
                  <a:gd name="connsiteX14-29" fmla="*/ 1309687 w 1353906"/>
                  <a:gd name="connsiteY14-30" fmla="*/ 1314450 h 3071812"/>
                  <a:gd name="connsiteX15-31" fmla="*/ 1333500 w 1353906"/>
                  <a:gd name="connsiteY15-32" fmla="*/ 1419225 h 3071812"/>
                  <a:gd name="connsiteX16-33" fmla="*/ 1276350 w 1353906"/>
                  <a:gd name="connsiteY16-34" fmla="*/ 1438275 h 3071812"/>
                  <a:gd name="connsiteX17-35" fmla="*/ 523875 w 1353906"/>
                  <a:gd name="connsiteY17-36" fmla="*/ 1433512 h 3071812"/>
                  <a:gd name="connsiteX18-37" fmla="*/ 461962 w 1353906"/>
                  <a:gd name="connsiteY18-38" fmla="*/ 1466850 h 3071812"/>
                  <a:gd name="connsiteX19-39" fmla="*/ 476250 w 1353906"/>
                  <a:gd name="connsiteY19-40" fmla="*/ 1557337 h 3071812"/>
                  <a:gd name="connsiteX20-41" fmla="*/ 585787 w 1353906"/>
                  <a:gd name="connsiteY20-42" fmla="*/ 1647825 h 3071812"/>
                  <a:gd name="connsiteX21-43" fmla="*/ 638175 w 1353906"/>
                  <a:gd name="connsiteY21-44" fmla="*/ 1738312 h 3071812"/>
                  <a:gd name="connsiteX22-45" fmla="*/ 700087 w 1353906"/>
                  <a:gd name="connsiteY22-46" fmla="*/ 2019300 h 3071812"/>
                  <a:gd name="connsiteX23-47" fmla="*/ 719137 w 1353906"/>
                  <a:gd name="connsiteY23-48" fmla="*/ 2219325 h 3071812"/>
                  <a:gd name="connsiteX24-49" fmla="*/ 704850 w 1353906"/>
                  <a:gd name="connsiteY24-50" fmla="*/ 2376487 h 3071812"/>
                  <a:gd name="connsiteX25-51" fmla="*/ 752475 w 1353906"/>
                  <a:gd name="connsiteY25-52" fmla="*/ 2424112 h 3071812"/>
                  <a:gd name="connsiteX26-53" fmla="*/ 771525 w 1353906"/>
                  <a:gd name="connsiteY26-54" fmla="*/ 2538412 h 3071812"/>
                  <a:gd name="connsiteX27-55" fmla="*/ 866775 w 1353906"/>
                  <a:gd name="connsiteY27-56" fmla="*/ 2667000 h 3071812"/>
                  <a:gd name="connsiteX28-57" fmla="*/ 909637 w 1353906"/>
                  <a:gd name="connsiteY28-58" fmla="*/ 2847975 h 3071812"/>
                  <a:gd name="connsiteX29-59" fmla="*/ 933450 w 1353906"/>
                  <a:gd name="connsiteY29-60" fmla="*/ 2990850 h 3071812"/>
                  <a:gd name="connsiteX30-61" fmla="*/ 933450 w 1353906"/>
                  <a:gd name="connsiteY30-62" fmla="*/ 3071812 h 3071812"/>
                  <a:gd name="connsiteX0-63" fmla="*/ 0 w 1353906"/>
                  <a:gd name="connsiteY0-64" fmla="*/ 0 h 3071812"/>
                  <a:gd name="connsiteX1-65" fmla="*/ 180975 w 1353906"/>
                  <a:gd name="connsiteY1-66" fmla="*/ 42862 h 3071812"/>
                  <a:gd name="connsiteX2-67" fmla="*/ 395287 w 1353906"/>
                  <a:gd name="connsiteY2-68" fmla="*/ 104775 h 3071812"/>
                  <a:gd name="connsiteX3-69" fmla="*/ 585787 w 1353906"/>
                  <a:gd name="connsiteY3-70" fmla="*/ 180975 h 3071812"/>
                  <a:gd name="connsiteX4-71" fmla="*/ 661987 w 1353906"/>
                  <a:gd name="connsiteY4-72" fmla="*/ 223837 h 3071812"/>
                  <a:gd name="connsiteX5-73" fmla="*/ 738187 w 1353906"/>
                  <a:gd name="connsiteY5-74" fmla="*/ 266700 h 3071812"/>
                  <a:gd name="connsiteX6-75" fmla="*/ 909637 w 1353906"/>
                  <a:gd name="connsiteY6-76" fmla="*/ 314325 h 3071812"/>
                  <a:gd name="connsiteX7-77" fmla="*/ 1042987 w 1353906"/>
                  <a:gd name="connsiteY7-78" fmla="*/ 461962 h 3071812"/>
                  <a:gd name="connsiteX8-79" fmla="*/ 1095375 w 1353906"/>
                  <a:gd name="connsiteY8-80" fmla="*/ 581025 h 3071812"/>
                  <a:gd name="connsiteX9-81" fmla="*/ 1171575 w 1353906"/>
                  <a:gd name="connsiteY9-82" fmla="*/ 700087 h 3071812"/>
                  <a:gd name="connsiteX10-83" fmla="*/ 1219200 w 1353906"/>
                  <a:gd name="connsiteY10-84" fmla="*/ 823912 h 3071812"/>
                  <a:gd name="connsiteX11-85" fmla="*/ 1252537 w 1353906"/>
                  <a:gd name="connsiteY11-86" fmla="*/ 981075 h 3071812"/>
                  <a:gd name="connsiteX12-87" fmla="*/ 1276350 w 1353906"/>
                  <a:gd name="connsiteY12-88" fmla="*/ 1095375 h 3071812"/>
                  <a:gd name="connsiteX13-89" fmla="*/ 1304925 w 1353906"/>
                  <a:gd name="connsiteY13-90" fmla="*/ 1262062 h 3071812"/>
                  <a:gd name="connsiteX14-91" fmla="*/ 1309687 w 1353906"/>
                  <a:gd name="connsiteY14-92" fmla="*/ 1314450 h 3071812"/>
                  <a:gd name="connsiteX15-93" fmla="*/ 1333500 w 1353906"/>
                  <a:gd name="connsiteY15-94" fmla="*/ 1419225 h 3071812"/>
                  <a:gd name="connsiteX16-95" fmla="*/ 1276350 w 1353906"/>
                  <a:gd name="connsiteY16-96" fmla="*/ 1438275 h 3071812"/>
                  <a:gd name="connsiteX17-97" fmla="*/ 523875 w 1353906"/>
                  <a:gd name="connsiteY17-98" fmla="*/ 1433512 h 3071812"/>
                  <a:gd name="connsiteX18-99" fmla="*/ 461962 w 1353906"/>
                  <a:gd name="connsiteY18-100" fmla="*/ 1466850 h 3071812"/>
                  <a:gd name="connsiteX19-101" fmla="*/ 476250 w 1353906"/>
                  <a:gd name="connsiteY19-102" fmla="*/ 1557337 h 3071812"/>
                  <a:gd name="connsiteX20-103" fmla="*/ 585787 w 1353906"/>
                  <a:gd name="connsiteY20-104" fmla="*/ 1647825 h 3071812"/>
                  <a:gd name="connsiteX21-105" fmla="*/ 638175 w 1353906"/>
                  <a:gd name="connsiteY21-106" fmla="*/ 1738312 h 3071812"/>
                  <a:gd name="connsiteX22-107" fmla="*/ 700087 w 1353906"/>
                  <a:gd name="connsiteY22-108" fmla="*/ 2019300 h 3071812"/>
                  <a:gd name="connsiteX23-109" fmla="*/ 719137 w 1353906"/>
                  <a:gd name="connsiteY23-110" fmla="*/ 2219325 h 3071812"/>
                  <a:gd name="connsiteX24-111" fmla="*/ 704850 w 1353906"/>
                  <a:gd name="connsiteY24-112" fmla="*/ 2376487 h 3071812"/>
                  <a:gd name="connsiteX25-113" fmla="*/ 752475 w 1353906"/>
                  <a:gd name="connsiteY25-114" fmla="*/ 2424112 h 3071812"/>
                  <a:gd name="connsiteX26-115" fmla="*/ 771525 w 1353906"/>
                  <a:gd name="connsiteY26-116" fmla="*/ 2538412 h 3071812"/>
                  <a:gd name="connsiteX27-117" fmla="*/ 866775 w 1353906"/>
                  <a:gd name="connsiteY27-118" fmla="*/ 2667000 h 3071812"/>
                  <a:gd name="connsiteX28-119" fmla="*/ 909637 w 1353906"/>
                  <a:gd name="connsiteY28-120" fmla="*/ 2847975 h 3071812"/>
                  <a:gd name="connsiteX29-121" fmla="*/ 933450 w 1353906"/>
                  <a:gd name="connsiteY29-122" fmla="*/ 2990850 h 3071812"/>
                  <a:gd name="connsiteX30-123" fmla="*/ 933450 w 1353906"/>
                  <a:gd name="connsiteY30-124" fmla="*/ 3071812 h 3071812"/>
                  <a:gd name="connsiteX0-125" fmla="*/ 0 w 1353906"/>
                  <a:gd name="connsiteY0-126" fmla="*/ 0 h 3071812"/>
                  <a:gd name="connsiteX1-127" fmla="*/ 180975 w 1353906"/>
                  <a:gd name="connsiteY1-128" fmla="*/ 42862 h 3071812"/>
                  <a:gd name="connsiteX2-129" fmla="*/ 395287 w 1353906"/>
                  <a:gd name="connsiteY2-130" fmla="*/ 104775 h 3071812"/>
                  <a:gd name="connsiteX3-131" fmla="*/ 585787 w 1353906"/>
                  <a:gd name="connsiteY3-132" fmla="*/ 180975 h 3071812"/>
                  <a:gd name="connsiteX4-133" fmla="*/ 661987 w 1353906"/>
                  <a:gd name="connsiteY4-134" fmla="*/ 223837 h 3071812"/>
                  <a:gd name="connsiteX5-135" fmla="*/ 738187 w 1353906"/>
                  <a:gd name="connsiteY5-136" fmla="*/ 266700 h 3071812"/>
                  <a:gd name="connsiteX6-137" fmla="*/ 909637 w 1353906"/>
                  <a:gd name="connsiteY6-138" fmla="*/ 314325 h 3071812"/>
                  <a:gd name="connsiteX7-139" fmla="*/ 1042987 w 1353906"/>
                  <a:gd name="connsiteY7-140" fmla="*/ 461962 h 3071812"/>
                  <a:gd name="connsiteX8-141" fmla="*/ 1095375 w 1353906"/>
                  <a:gd name="connsiteY8-142" fmla="*/ 581025 h 3071812"/>
                  <a:gd name="connsiteX9-143" fmla="*/ 1171575 w 1353906"/>
                  <a:gd name="connsiteY9-144" fmla="*/ 700087 h 3071812"/>
                  <a:gd name="connsiteX10-145" fmla="*/ 1219200 w 1353906"/>
                  <a:gd name="connsiteY10-146" fmla="*/ 823912 h 3071812"/>
                  <a:gd name="connsiteX11-147" fmla="*/ 1252537 w 1353906"/>
                  <a:gd name="connsiteY11-148" fmla="*/ 981075 h 3071812"/>
                  <a:gd name="connsiteX12-149" fmla="*/ 1276350 w 1353906"/>
                  <a:gd name="connsiteY12-150" fmla="*/ 1095375 h 3071812"/>
                  <a:gd name="connsiteX13-151" fmla="*/ 1304925 w 1353906"/>
                  <a:gd name="connsiteY13-152" fmla="*/ 1262062 h 3071812"/>
                  <a:gd name="connsiteX14-153" fmla="*/ 1309687 w 1353906"/>
                  <a:gd name="connsiteY14-154" fmla="*/ 1314450 h 3071812"/>
                  <a:gd name="connsiteX15-155" fmla="*/ 1333500 w 1353906"/>
                  <a:gd name="connsiteY15-156" fmla="*/ 1419225 h 3071812"/>
                  <a:gd name="connsiteX16-157" fmla="*/ 1276350 w 1353906"/>
                  <a:gd name="connsiteY16-158" fmla="*/ 1438275 h 3071812"/>
                  <a:gd name="connsiteX17-159" fmla="*/ 523875 w 1353906"/>
                  <a:gd name="connsiteY17-160" fmla="*/ 1433512 h 3071812"/>
                  <a:gd name="connsiteX18-161" fmla="*/ 461962 w 1353906"/>
                  <a:gd name="connsiteY18-162" fmla="*/ 1466850 h 3071812"/>
                  <a:gd name="connsiteX19-163" fmla="*/ 476250 w 1353906"/>
                  <a:gd name="connsiteY19-164" fmla="*/ 1557337 h 3071812"/>
                  <a:gd name="connsiteX20-165" fmla="*/ 585787 w 1353906"/>
                  <a:gd name="connsiteY20-166" fmla="*/ 1647825 h 3071812"/>
                  <a:gd name="connsiteX21-167" fmla="*/ 638175 w 1353906"/>
                  <a:gd name="connsiteY21-168" fmla="*/ 1738312 h 3071812"/>
                  <a:gd name="connsiteX22-169" fmla="*/ 700087 w 1353906"/>
                  <a:gd name="connsiteY22-170" fmla="*/ 2019300 h 3071812"/>
                  <a:gd name="connsiteX23-171" fmla="*/ 719137 w 1353906"/>
                  <a:gd name="connsiteY23-172" fmla="*/ 2219325 h 3071812"/>
                  <a:gd name="connsiteX24-173" fmla="*/ 704850 w 1353906"/>
                  <a:gd name="connsiteY24-174" fmla="*/ 2376487 h 3071812"/>
                  <a:gd name="connsiteX25-175" fmla="*/ 752475 w 1353906"/>
                  <a:gd name="connsiteY25-176" fmla="*/ 2424112 h 3071812"/>
                  <a:gd name="connsiteX26-177" fmla="*/ 771525 w 1353906"/>
                  <a:gd name="connsiteY26-178" fmla="*/ 2538412 h 3071812"/>
                  <a:gd name="connsiteX27-179" fmla="*/ 866775 w 1353906"/>
                  <a:gd name="connsiteY27-180" fmla="*/ 2667000 h 3071812"/>
                  <a:gd name="connsiteX28-181" fmla="*/ 909637 w 1353906"/>
                  <a:gd name="connsiteY28-182" fmla="*/ 2847975 h 3071812"/>
                  <a:gd name="connsiteX29-183" fmla="*/ 933450 w 1353906"/>
                  <a:gd name="connsiteY29-184" fmla="*/ 2990850 h 3071812"/>
                  <a:gd name="connsiteX30-185" fmla="*/ 933450 w 1353906"/>
                  <a:gd name="connsiteY30-186" fmla="*/ 3071812 h 3071812"/>
                  <a:gd name="connsiteX0-187" fmla="*/ 0 w 1353906"/>
                  <a:gd name="connsiteY0-188" fmla="*/ 0 h 3071812"/>
                  <a:gd name="connsiteX1-189" fmla="*/ 180975 w 1353906"/>
                  <a:gd name="connsiteY1-190" fmla="*/ 42862 h 3071812"/>
                  <a:gd name="connsiteX2-191" fmla="*/ 395287 w 1353906"/>
                  <a:gd name="connsiteY2-192" fmla="*/ 104775 h 3071812"/>
                  <a:gd name="connsiteX3-193" fmla="*/ 585787 w 1353906"/>
                  <a:gd name="connsiteY3-194" fmla="*/ 180975 h 3071812"/>
                  <a:gd name="connsiteX4-195" fmla="*/ 661987 w 1353906"/>
                  <a:gd name="connsiteY4-196" fmla="*/ 223837 h 3071812"/>
                  <a:gd name="connsiteX5-197" fmla="*/ 738187 w 1353906"/>
                  <a:gd name="connsiteY5-198" fmla="*/ 266700 h 3071812"/>
                  <a:gd name="connsiteX6-199" fmla="*/ 909637 w 1353906"/>
                  <a:gd name="connsiteY6-200" fmla="*/ 314325 h 3071812"/>
                  <a:gd name="connsiteX7-201" fmla="*/ 1042987 w 1353906"/>
                  <a:gd name="connsiteY7-202" fmla="*/ 461962 h 3071812"/>
                  <a:gd name="connsiteX8-203" fmla="*/ 1095375 w 1353906"/>
                  <a:gd name="connsiteY8-204" fmla="*/ 581025 h 3071812"/>
                  <a:gd name="connsiteX9-205" fmla="*/ 1171575 w 1353906"/>
                  <a:gd name="connsiteY9-206" fmla="*/ 700087 h 3071812"/>
                  <a:gd name="connsiteX10-207" fmla="*/ 1219200 w 1353906"/>
                  <a:gd name="connsiteY10-208" fmla="*/ 823912 h 3071812"/>
                  <a:gd name="connsiteX11-209" fmla="*/ 1252537 w 1353906"/>
                  <a:gd name="connsiteY11-210" fmla="*/ 981075 h 3071812"/>
                  <a:gd name="connsiteX12-211" fmla="*/ 1276350 w 1353906"/>
                  <a:gd name="connsiteY12-212" fmla="*/ 1095375 h 3071812"/>
                  <a:gd name="connsiteX13-213" fmla="*/ 1304925 w 1353906"/>
                  <a:gd name="connsiteY13-214" fmla="*/ 1262062 h 3071812"/>
                  <a:gd name="connsiteX14-215" fmla="*/ 1309687 w 1353906"/>
                  <a:gd name="connsiteY14-216" fmla="*/ 1314450 h 3071812"/>
                  <a:gd name="connsiteX15-217" fmla="*/ 1333500 w 1353906"/>
                  <a:gd name="connsiteY15-218" fmla="*/ 1419225 h 3071812"/>
                  <a:gd name="connsiteX16-219" fmla="*/ 1276350 w 1353906"/>
                  <a:gd name="connsiteY16-220" fmla="*/ 1438275 h 3071812"/>
                  <a:gd name="connsiteX17-221" fmla="*/ 523875 w 1353906"/>
                  <a:gd name="connsiteY17-222" fmla="*/ 1433512 h 3071812"/>
                  <a:gd name="connsiteX18-223" fmla="*/ 466724 w 1353906"/>
                  <a:gd name="connsiteY18-224" fmla="*/ 1471613 h 3071812"/>
                  <a:gd name="connsiteX19-225" fmla="*/ 476250 w 1353906"/>
                  <a:gd name="connsiteY19-226" fmla="*/ 1557337 h 3071812"/>
                  <a:gd name="connsiteX20-227" fmla="*/ 585787 w 1353906"/>
                  <a:gd name="connsiteY20-228" fmla="*/ 1647825 h 3071812"/>
                  <a:gd name="connsiteX21-229" fmla="*/ 638175 w 1353906"/>
                  <a:gd name="connsiteY21-230" fmla="*/ 1738312 h 3071812"/>
                  <a:gd name="connsiteX22-231" fmla="*/ 700087 w 1353906"/>
                  <a:gd name="connsiteY22-232" fmla="*/ 2019300 h 3071812"/>
                  <a:gd name="connsiteX23-233" fmla="*/ 719137 w 1353906"/>
                  <a:gd name="connsiteY23-234" fmla="*/ 2219325 h 3071812"/>
                  <a:gd name="connsiteX24-235" fmla="*/ 704850 w 1353906"/>
                  <a:gd name="connsiteY24-236" fmla="*/ 2376487 h 3071812"/>
                  <a:gd name="connsiteX25-237" fmla="*/ 752475 w 1353906"/>
                  <a:gd name="connsiteY25-238" fmla="*/ 2424112 h 3071812"/>
                  <a:gd name="connsiteX26-239" fmla="*/ 771525 w 1353906"/>
                  <a:gd name="connsiteY26-240" fmla="*/ 2538412 h 3071812"/>
                  <a:gd name="connsiteX27-241" fmla="*/ 866775 w 1353906"/>
                  <a:gd name="connsiteY27-242" fmla="*/ 2667000 h 3071812"/>
                  <a:gd name="connsiteX28-243" fmla="*/ 909637 w 1353906"/>
                  <a:gd name="connsiteY28-244" fmla="*/ 2847975 h 3071812"/>
                  <a:gd name="connsiteX29-245" fmla="*/ 933450 w 1353906"/>
                  <a:gd name="connsiteY29-246" fmla="*/ 2990850 h 3071812"/>
                  <a:gd name="connsiteX30-247" fmla="*/ 933450 w 1353906"/>
                  <a:gd name="connsiteY30-248" fmla="*/ 3071812 h 3071812"/>
                  <a:gd name="connsiteX0-249" fmla="*/ 0 w 1353906"/>
                  <a:gd name="connsiteY0-250" fmla="*/ 0 h 3071812"/>
                  <a:gd name="connsiteX1-251" fmla="*/ 180975 w 1353906"/>
                  <a:gd name="connsiteY1-252" fmla="*/ 42862 h 3071812"/>
                  <a:gd name="connsiteX2-253" fmla="*/ 395287 w 1353906"/>
                  <a:gd name="connsiteY2-254" fmla="*/ 104775 h 3071812"/>
                  <a:gd name="connsiteX3-255" fmla="*/ 585787 w 1353906"/>
                  <a:gd name="connsiteY3-256" fmla="*/ 180975 h 3071812"/>
                  <a:gd name="connsiteX4-257" fmla="*/ 661987 w 1353906"/>
                  <a:gd name="connsiteY4-258" fmla="*/ 223837 h 3071812"/>
                  <a:gd name="connsiteX5-259" fmla="*/ 738187 w 1353906"/>
                  <a:gd name="connsiteY5-260" fmla="*/ 266700 h 3071812"/>
                  <a:gd name="connsiteX6-261" fmla="*/ 909637 w 1353906"/>
                  <a:gd name="connsiteY6-262" fmla="*/ 314325 h 3071812"/>
                  <a:gd name="connsiteX7-263" fmla="*/ 1042987 w 1353906"/>
                  <a:gd name="connsiteY7-264" fmla="*/ 461962 h 3071812"/>
                  <a:gd name="connsiteX8-265" fmla="*/ 1095375 w 1353906"/>
                  <a:gd name="connsiteY8-266" fmla="*/ 581025 h 3071812"/>
                  <a:gd name="connsiteX9-267" fmla="*/ 1171575 w 1353906"/>
                  <a:gd name="connsiteY9-268" fmla="*/ 700087 h 3071812"/>
                  <a:gd name="connsiteX10-269" fmla="*/ 1219200 w 1353906"/>
                  <a:gd name="connsiteY10-270" fmla="*/ 823912 h 3071812"/>
                  <a:gd name="connsiteX11-271" fmla="*/ 1252537 w 1353906"/>
                  <a:gd name="connsiteY11-272" fmla="*/ 981075 h 3071812"/>
                  <a:gd name="connsiteX12-273" fmla="*/ 1276350 w 1353906"/>
                  <a:gd name="connsiteY12-274" fmla="*/ 1095375 h 3071812"/>
                  <a:gd name="connsiteX13-275" fmla="*/ 1304925 w 1353906"/>
                  <a:gd name="connsiteY13-276" fmla="*/ 1262062 h 3071812"/>
                  <a:gd name="connsiteX14-277" fmla="*/ 1309687 w 1353906"/>
                  <a:gd name="connsiteY14-278" fmla="*/ 1314450 h 3071812"/>
                  <a:gd name="connsiteX15-279" fmla="*/ 1333500 w 1353906"/>
                  <a:gd name="connsiteY15-280" fmla="*/ 1419225 h 3071812"/>
                  <a:gd name="connsiteX16-281" fmla="*/ 1276350 w 1353906"/>
                  <a:gd name="connsiteY16-282" fmla="*/ 1438275 h 3071812"/>
                  <a:gd name="connsiteX17-283" fmla="*/ 523875 w 1353906"/>
                  <a:gd name="connsiteY17-284" fmla="*/ 1433512 h 3071812"/>
                  <a:gd name="connsiteX18-285" fmla="*/ 466724 w 1353906"/>
                  <a:gd name="connsiteY18-286" fmla="*/ 1471613 h 3071812"/>
                  <a:gd name="connsiteX19-287" fmla="*/ 476250 w 1353906"/>
                  <a:gd name="connsiteY19-288" fmla="*/ 1557337 h 3071812"/>
                  <a:gd name="connsiteX20-289" fmla="*/ 585787 w 1353906"/>
                  <a:gd name="connsiteY20-290" fmla="*/ 1647825 h 3071812"/>
                  <a:gd name="connsiteX21-291" fmla="*/ 638175 w 1353906"/>
                  <a:gd name="connsiteY21-292" fmla="*/ 1738312 h 3071812"/>
                  <a:gd name="connsiteX22-293" fmla="*/ 700087 w 1353906"/>
                  <a:gd name="connsiteY22-294" fmla="*/ 2019300 h 3071812"/>
                  <a:gd name="connsiteX23-295" fmla="*/ 719137 w 1353906"/>
                  <a:gd name="connsiteY23-296" fmla="*/ 2219325 h 3071812"/>
                  <a:gd name="connsiteX24-297" fmla="*/ 704850 w 1353906"/>
                  <a:gd name="connsiteY24-298" fmla="*/ 2376487 h 3071812"/>
                  <a:gd name="connsiteX25-299" fmla="*/ 752475 w 1353906"/>
                  <a:gd name="connsiteY25-300" fmla="*/ 2424112 h 3071812"/>
                  <a:gd name="connsiteX26-301" fmla="*/ 771525 w 1353906"/>
                  <a:gd name="connsiteY26-302" fmla="*/ 2538412 h 3071812"/>
                  <a:gd name="connsiteX27-303" fmla="*/ 866775 w 1353906"/>
                  <a:gd name="connsiteY27-304" fmla="*/ 2667000 h 3071812"/>
                  <a:gd name="connsiteX28-305" fmla="*/ 909637 w 1353906"/>
                  <a:gd name="connsiteY28-306" fmla="*/ 2847975 h 3071812"/>
                  <a:gd name="connsiteX29-307" fmla="*/ 933450 w 1353906"/>
                  <a:gd name="connsiteY29-308" fmla="*/ 2990850 h 3071812"/>
                  <a:gd name="connsiteX30-309" fmla="*/ 933450 w 1353906"/>
                  <a:gd name="connsiteY30-310" fmla="*/ 3071812 h 3071812"/>
                  <a:gd name="connsiteX0-311" fmla="*/ 0 w 1353906"/>
                  <a:gd name="connsiteY0-312" fmla="*/ 0 h 3071812"/>
                  <a:gd name="connsiteX1-313" fmla="*/ 180975 w 1353906"/>
                  <a:gd name="connsiteY1-314" fmla="*/ 42862 h 3071812"/>
                  <a:gd name="connsiteX2-315" fmla="*/ 395287 w 1353906"/>
                  <a:gd name="connsiteY2-316" fmla="*/ 104775 h 3071812"/>
                  <a:gd name="connsiteX3-317" fmla="*/ 585787 w 1353906"/>
                  <a:gd name="connsiteY3-318" fmla="*/ 180975 h 3071812"/>
                  <a:gd name="connsiteX4-319" fmla="*/ 661987 w 1353906"/>
                  <a:gd name="connsiteY4-320" fmla="*/ 223837 h 3071812"/>
                  <a:gd name="connsiteX5-321" fmla="*/ 738187 w 1353906"/>
                  <a:gd name="connsiteY5-322" fmla="*/ 266700 h 3071812"/>
                  <a:gd name="connsiteX6-323" fmla="*/ 909637 w 1353906"/>
                  <a:gd name="connsiteY6-324" fmla="*/ 314325 h 3071812"/>
                  <a:gd name="connsiteX7-325" fmla="*/ 1042987 w 1353906"/>
                  <a:gd name="connsiteY7-326" fmla="*/ 461962 h 3071812"/>
                  <a:gd name="connsiteX8-327" fmla="*/ 1095375 w 1353906"/>
                  <a:gd name="connsiteY8-328" fmla="*/ 581025 h 3071812"/>
                  <a:gd name="connsiteX9-329" fmla="*/ 1171575 w 1353906"/>
                  <a:gd name="connsiteY9-330" fmla="*/ 700087 h 3071812"/>
                  <a:gd name="connsiteX10-331" fmla="*/ 1219200 w 1353906"/>
                  <a:gd name="connsiteY10-332" fmla="*/ 823912 h 3071812"/>
                  <a:gd name="connsiteX11-333" fmla="*/ 1252537 w 1353906"/>
                  <a:gd name="connsiteY11-334" fmla="*/ 981075 h 3071812"/>
                  <a:gd name="connsiteX12-335" fmla="*/ 1276350 w 1353906"/>
                  <a:gd name="connsiteY12-336" fmla="*/ 1095375 h 3071812"/>
                  <a:gd name="connsiteX13-337" fmla="*/ 1304925 w 1353906"/>
                  <a:gd name="connsiteY13-338" fmla="*/ 1262062 h 3071812"/>
                  <a:gd name="connsiteX14-339" fmla="*/ 1309687 w 1353906"/>
                  <a:gd name="connsiteY14-340" fmla="*/ 1314450 h 3071812"/>
                  <a:gd name="connsiteX15-341" fmla="*/ 1333500 w 1353906"/>
                  <a:gd name="connsiteY15-342" fmla="*/ 1419225 h 3071812"/>
                  <a:gd name="connsiteX16-343" fmla="*/ 1276350 w 1353906"/>
                  <a:gd name="connsiteY16-344" fmla="*/ 1438275 h 3071812"/>
                  <a:gd name="connsiteX17-345" fmla="*/ 523875 w 1353906"/>
                  <a:gd name="connsiteY17-346" fmla="*/ 1433512 h 3071812"/>
                  <a:gd name="connsiteX18-347" fmla="*/ 466724 w 1353906"/>
                  <a:gd name="connsiteY18-348" fmla="*/ 1471613 h 3071812"/>
                  <a:gd name="connsiteX19-349" fmla="*/ 476250 w 1353906"/>
                  <a:gd name="connsiteY19-350" fmla="*/ 1557337 h 3071812"/>
                  <a:gd name="connsiteX20-351" fmla="*/ 585787 w 1353906"/>
                  <a:gd name="connsiteY20-352" fmla="*/ 1647825 h 3071812"/>
                  <a:gd name="connsiteX21-353" fmla="*/ 638175 w 1353906"/>
                  <a:gd name="connsiteY21-354" fmla="*/ 1738312 h 3071812"/>
                  <a:gd name="connsiteX22-355" fmla="*/ 700087 w 1353906"/>
                  <a:gd name="connsiteY22-356" fmla="*/ 2019300 h 3071812"/>
                  <a:gd name="connsiteX23-357" fmla="*/ 719137 w 1353906"/>
                  <a:gd name="connsiteY23-358" fmla="*/ 2219325 h 3071812"/>
                  <a:gd name="connsiteX24-359" fmla="*/ 704850 w 1353906"/>
                  <a:gd name="connsiteY24-360" fmla="*/ 2376487 h 3071812"/>
                  <a:gd name="connsiteX25-361" fmla="*/ 752475 w 1353906"/>
                  <a:gd name="connsiteY25-362" fmla="*/ 2424112 h 3071812"/>
                  <a:gd name="connsiteX26-363" fmla="*/ 771525 w 1353906"/>
                  <a:gd name="connsiteY26-364" fmla="*/ 2538412 h 3071812"/>
                  <a:gd name="connsiteX27-365" fmla="*/ 866775 w 1353906"/>
                  <a:gd name="connsiteY27-366" fmla="*/ 2667000 h 3071812"/>
                  <a:gd name="connsiteX28-367" fmla="*/ 909637 w 1353906"/>
                  <a:gd name="connsiteY28-368" fmla="*/ 2847975 h 3071812"/>
                  <a:gd name="connsiteX29-369" fmla="*/ 933450 w 1353906"/>
                  <a:gd name="connsiteY29-370" fmla="*/ 2990850 h 3071812"/>
                  <a:gd name="connsiteX30-371" fmla="*/ 933450 w 1353906"/>
                  <a:gd name="connsiteY30-372" fmla="*/ 3071812 h 3071812"/>
                  <a:gd name="connsiteX0-373" fmla="*/ 0 w 1355360"/>
                  <a:gd name="connsiteY0-374" fmla="*/ 0 h 3071812"/>
                  <a:gd name="connsiteX1-375" fmla="*/ 180975 w 1355360"/>
                  <a:gd name="connsiteY1-376" fmla="*/ 42862 h 3071812"/>
                  <a:gd name="connsiteX2-377" fmla="*/ 395287 w 1355360"/>
                  <a:gd name="connsiteY2-378" fmla="*/ 104775 h 3071812"/>
                  <a:gd name="connsiteX3-379" fmla="*/ 585787 w 1355360"/>
                  <a:gd name="connsiteY3-380" fmla="*/ 180975 h 3071812"/>
                  <a:gd name="connsiteX4-381" fmla="*/ 661987 w 1355360"/>
                  <a:gd name="connsiteY4-382" fmla="*/ 223837 h 3071812"/>
                  <a:gd name="connsiteX5-383" fmla="*/ 738187 w 1355360"/>
                  <a:gd name="connsiteY5-384" fmla="*/ 266700 h 3071812"/>
                  <a:gd name="connsiteX6-385" fmla="*/ 909637 w 1355360"/>
                  <a:gd name="connsiteY6-386" fmla="*/ 314325 h 3071812"/>
                  <a:gd name="connsiteX7-387" fmla="*/ 1042987 w 1355360"/>
                  <a:gd name="connsiteY7-388" fmla="*/ 461962 h 3071812"/>
                  <a:gd name="connsiteX8-389" fmla="*/ 1095375 w 1355360"/>
                  <a:gd name="connsiteY8-390" fmla="*/ 581025 h 3071812"/>
                  <a:gd name="connsiteX9-391" fmla="*/ 1171575 w 1355360"/>
                  <a:gd name="connsiteY9-392" fmla="*/ 700087 h 3071812"/>
                  <a:gd name="connsiteX10-393" fmla="*/ 1219200 w 1355360"/>
                  <a:gd name="connsiteY10-394" fmla="*/ 823912 h 3071812"/>
                  <a:gd name="connsiteX11-395" fmla="*/ 1252537 w 1355360"/>
                  <a:gd name="connsiteY11-396" fmla="*/ 981075 h 3071812"/>
                  <a:gd name="connsiteX12-397" fmla="*/ 1276350 w 1355360"/>
                  <a:gd name="connsiteY12-398" fmla="*/ 1095375 h 3071812"/>
                  <a:gd name="connsiteX13-399" fmla="*/ 1304925 w 1355360"/>
                  <a:gd name="connsiteY13-400" fmla="*/ 1262062 h 3071812"/>
                  <a:gd name="connsiteX14-401" fmla="*/ 1309687 w 1355360"/>
                  <a:gd name="connsiteY14-402" fmla="*/ 1314450 h 3071812"/>
                  <a:gd name="connsiteX15-403" fmla="*/ 1333500 w 1355360"/>
                  <a:gd name="connsiteY15-404" fmla="*/ 1419225 h 3071812"/>
                  <a:gd name="connsiteX16-405" fmla="*/ 1276350 w 1355360"/>
                  <a:gd name="connsiteY16-406" fmla="*/ 1438275 h 3071812"/>
                  <a:gd name="connsiteX17-407" fmla="*/ 502444 w 1355360"/>
                  <a:gd name="connsiteY17-408" fmla="*/ 1438274 h 3071812"/>
                  <a:gd name="connsiteX18-409" fmla="*/ 466724 w 1355360"/>
                  <a:gd name="connsiteY18-410" fmla="*/ 1471613 h 3071812"/>
                  <a:gd name="connsiteX19-411" fmla="*/ 476250 w 1355360"/>
                  <a:gd name="connsiteY19-412" fmla="*/ 1557337 h 3071812"/>
                  <a:gd name="connsiteX20-413" fmla="*/ 585787 w 1355360"/>
                  <a:gd name="connsiteY20-414" fmla="*/ 1647825 h 3071812"/>
                  <a:gd name="connsiteX21-415" fmla="*/ 638175 w 1355360"/>
                  <a:gd name="connsiteY21-416" fmla="*/ 1738312 h 3071812"/>
                  <a:gd name="connsiteX22-417" fmla="*/ 700087 w 1355360"/>
                  <a:gd name="connsiteY22-418" fmla="*/ 2019300 h 3071812"/>
                  <a:gd name="connsiteX23-419" fmla="*/ 719137 w 1355360"/>
                  <a:gd name="connsiteY23-420" fmla="*/ 2219325 h 3071812"/>
                  <a:gd name="connsiteX24-421" fmla="*/ 704850 w 1355360"/>
                  <a:gd name="connsiteY24-422" fmla="*/ 2376487 h 3071812"/>
                  <a:gd name="connsiteX25-423" fmla="*/ 752475 w 1355360"/>
                  <a:gd name="connsiteY25-424" fmla="*/ 2424112 h 3071812"/>
                  <a:gd name="connsiteX26-425" fmla="*/ 771525 w 1355360"/>
                  <a:gd name="connsiteY26-426" fmla="*/ 2538412 h 3071812"/>
                  <a:gd name="connsiteX27-427" fmla="*/ 866775 w 1355360"/>
                  <a:gd name="connsiteY27-428" fmla="*/ 2667000 h 3071812"/>
                  <a:gd name="connsiteX28-429" fmla="*/ 909637 w 1355360"/>
                  <a:gd name="connsiteY28-430" fmla="*/ 2847975 h 3071812"/>
                  <a:gd name="connsiteX29-431" fmla="*/ 933450 w 1355360"/>
                  <a:gd name="connsiteY29-432" fmla="*/ 2990850 h 3071812"/>
                  <a:gd name="connsiteX30-433" fmla="*/ 933450 w 1355360"/>
                  <a:gd name="connsiteY30-434" fmla="*/ 3071812 h 3071812"/>
                  <a:gd name="connsiteX0-435" fmla="*/ 0 w 1355360"/>
                  <a:gd name="connsiteY0-436" fmla="*/ 0 h 3071812"/>
                  <a:gd name="connsiteX1-437" fmla="*/ 180975 w 1355360"/>
                  <a:gd name="connsiteY1-438" fmla="*/ 42862 h 3071812"/>
                  <a:gd name="connsiteX2-439" fmla="*/ 395287 w 1355360"/>
                  <a:gd name="connsiteY2-440" fmla="*/ 104775 h 3071812"/>
                  <a:gd name="connsiteX3-441" fmla="*/ 585787 w 1355360"/>
                  <a:gd name="connsiteY3-442" fmla="*/ 180975 h 3071812"/>
                  <a:gd name="connsiteX4-443" fmla="*/ 661987 w 1355360"/>
                  <a:gd name="connsiteY4-444" fmla="*/ 223837 h 3071812"/>
                  <a:gd name="connsiteX5-445" fmla="*/ 738187 w 1355360"/>
                  <a:gd name="connsiteY5-446" fmla="*/ 266700 h 3071812"/>
                  <a:gd name="connsiteX6-447" fmla="*/ 909637 w 1355360"/>
                  <a:gd name="connsiteY6-448" fmla="*/ 314325 h 3071812"/>
                  <a:gd name="connsiteX7-449" fmla="*/ 1042987 w 1355360"/>
                  <a:gd name="connsiteY7-450" fmla="*/ 461962 h 3071812"/>
                  <a:gd name="connsiteX8-451" fmla="*/ 1095375 w 1355360"/>
                  <a:gd name="connsiteY8-452" fmla="*/ 581025 h 3071812"/>
                  <a:gd name="connsiteX9-453" fmla="*/ 1171575 w 1355360"/>
                  <a:gd name="connsiteY9-454" fmla="*/ 700087 h 3071812"/>
                  <a:gd name="connsiteX10-455" fmla="*/ 1219200 w 1355360"/>
                  <a:gd name="connsiteY10-456" fmla="*/ 823912 h 3071812"/>
                  <a:gd name="connsiteX11-457" fmla="*/ 1252537 w 1355360"/>
                  <a:gd name="connsiteY11-458" fmla="*/ 981075 h 3071812"/>
                  <a:gd name="connsiteX12-459" fmla="*/ 1276350 w 1355360"/>
                  <a:gd name="connsiteY12-460" fmla="*/ 1095375 h 3071812"/>
                  <a:gd name="connsiteX13-461" fmla="*/ 1304925 w 1355360"/>
                  <a:gd name="connsiteY13-462" fmla="*/ 1262062 h 3071812"/>
                  <a:gd name="connsiteX14-463" fmla="*/ 1309687 w 1355360"/>
                  <a:gd name="connsiteY14-464" fmla="*/ 1314450 h 3071812"/>
                  <a:gd name="connsiteX15-465" fmla="*/ 1333500 w 1355360"/>
                  <a:gd name="connsiteY15-466" fmla="*/ 1419225 h 3071812"/>
                  <a:gd name="connsiteX16-467" fmla="*/ 1276350 w 1355360"/>
                  <a:gd name="connsiteY16-468" fmla="*/ 1438275 h 3071812"/>
                  <a:gd name="connsiteX17-469" fmla="*/ 502444 w 1355360"/>
                  <a:gd name="connsiteY17-470" fmla="*/ 1438274 h 3071812"/>
                  <a:gd name="connsiteX18-471" fmla="*/ 466724 w 1355360"/>
                  <a:gd name="connsiteY18-472" fmla="*/ 1471613 h 3071812"/>
                  <a:gd name="connsiteX19-473" fmla="*/ 476250 w 1355360"/>
                  <a:gd name="connsiteY19-474" fmla="*/ 1557337 h 3071812"/>
                  <a:gd name="connsiteX20-475" fmla="*/ 576262 w 1355360"/>
                  <a:gd name="connsiteY20-476" fmla="*/ 1652587 h 3071812"/>
                  <a:gd name="connsiteX21-477" fmla="*/ 638175 w 1355360"/>
                  <a:gd name="connsiteY21-478" fmla="*/ 1738312 h 3071812"/>
                  <a:gd name="connsiteX22-479" fmla="*/ 700087 w 1355360"/>
                  <a:gd name="connsiteY22-480" fmla="*/ 2019300 h 3071812"/>
                  <a:gd name="connsiteX23-481" fmla="*/ 719137 w 1355360"/>
                  <a:gd name="connsiteY23-482" fmla="*/ 2219325 h 3071812"/>
                  <a:gd name="connsiteX24-483" fmla="*/ 704850 w 1355360"/>
                  <a:gd name="connsiteY24-484" fmla="*/ 2376487 h 3071812"/>
                  <a:gd name="connsiteX25-485" fmla="*/ 752475 w 1355360"/>
                  <a:gd name="connsiteY25-486" fmla="*/ 2424112 h 3071812"/>
                  <a:gd name="connsiteX26-487" fmla="*/ 771525 w 1355360"/>
                  <a:gd name="connsiteY26-488" fmla="*/ 2538412 h 3071812"/>
                  <a:gd name="connsiteX27-489" fmla="*/ 866775 w 1355360"/>
                  <a:gd name="connsiteY27-490" fmla="*/ 2667000 h 3071812"/>
                  <a:gd name="connsiteX28-491" fmla="*/ 909637 w 1355360"/>
                  <a:gd name="connsiteY28-492" fmla="*/ 2847975 h 3071812"/>
                  <a:gd name="connsiteX29-493" fmla="*/ 933450 w 1355360"/>
                  <a:gd name="connsiteY29-494" fmla="*/ 2990850 h 3071812"/>
                  <a:gd name="connsiteX30-495" fmla="*/ 933450 w 1355360"/>
                  <a:gd name="connsiteY30-496" fmla="*/ 3071812 h 3071812"/>
                  <a:gd name="connsiteX0-497" fmla="*/ 0 w 1355360"/>
                  <a:gd name="connsiteY0-498" fmla="*/ 0 h 3071812"/>
                  <a:gd name="connsiteX1-499" fmla="*/ 180975 w 1355360"/>
                  <a:gd name="connsiteY1-500" fmla="*/ 42862 h 3071812"/>
                  <a:gd name="connsiteX2-501" fmla="*/ 395287 w 1355360"/>
                  <a:gd name="connsiteY2-502" fmla="*/ 104775 h 3071812"/>
                  <a:gd name="connsiteX3-503" fmla="*/ 585787 w 1355360"/>
                  <a:gd name="connsiteY3-504" fmla="*/ 180975 h 3071812"/>
                  <a:gd name="connsiteX4-505" fmla="*/ 661987 w 1355360"/>
                  <a:gd name="connsiteY4-506" fmla="*/ 223837 h 3071812"/>
                  <a:gd name="connsiteX5-507" fmla="*/ 738187 w 1355360"/>
                  <a:gd name="connsiteY5-508" fmla="*/ 266700 h 3071812"/>
                  <a:gd name="connsiteX6-509" fmla="*/ 909637 w 1355360"/>
                  <a:gd name="connsiteY6-510" fmla="*/ 314325 h 3071812"/>
                  <a:gd name="connsiteX7-511" fmla="*/ 1042987 w 1355360"/>
                  <a:gd name="connsiteY7-512" fmla="*/ 461962 h 3071812"/>
                  <a:gd name="connsiteX8-513" fmla="*/ 1095375 w 1355360"/>
                  <a:gd name="connsiteY8-514" fmla="*/ 581025 h 3071812"/>
                  <a:gd name="connsiteX9-515" fmla="*/ 1171575 w 1355360"/>
                  <a:gd name="connsiteY9-516" fmla="*/ 700087 h 3071812"/>
                  <a:gd name="connsiteX10-517" fmla="*/ 1219200 w 1355360"/>
                  <a:gd name="connsiteY10-518" fmla="*/ 823912 h 3071812"/>
                  <a:gd name="connsiteX11-519" fmla="*/ 1252537 w 1355360"/>
                  <a:gd name="connsiteY11-520" fmla="*/ 981075 h 3071812"/>
                  <a:gd name="connsiteX12-521" fmla="*/ 1276350 w 1355360"/>
                  <a:gd name="connsiteY12-522" fmla="*/ 1095375 h 3071812"/>
                  <a:gd name="connsiteX13-523" fmla="*/ 1304925 w 1355360"/>
                  <a:gd name="connsiteY13-524" fmla="*/ 1262062 h 3071812"/>
                  <a:gd name="connsiteX14-525" fmla="*/ 1309687 w 1355360"/>
                  <a:gd name="connsiteY14-526" fmla="*/ 1314450 h 3071812"/>
                  <a:gd name="connsiteX15-527" fmla="*/ 1333500 w 1355360"/>
                  <a:gd name="connsiteY15-528" fmla="*/ 1419225 h 3071812"/>
                  <a:gd name="connsiteX16-529" fmla="*/ 1276350 w 1355360"/>
                  <a:gd name="connsiteY16-530" fmla="*/ 1438275 h 3071812"/>
                  <a:gd name="connsiteX17-531" fmla="*/ 502444 w 1355360"/>
                  <a:gd name="connsiteY17-532" fmla="*/ 1438274 h 3071812"/>
                  <a:gd name="connsiteX18-533" fmla="*/ 466724 w 1355360"/>
                  <a:gd name="connsiteY18-534" fmla="*/ 1471613 h 3071812"/>
                  <a:gd name="connsiteX19-535" fmla="*/ 476250 w 1355360"/>
                  <a:gd name="connsiteY19-536" fmla="*/ 1557337 h 3071812"/>
                  <a:gd name="connsiteX20-537" fmla="*/ 576262 w 1355360"/>
                  <a:gd name="connsiteY20-538" fmla="*/ 1652587 h 3071812"/>
                  <a:gd name="connsiteX21-539" fmla="*/ 635794 w 1355360"/>
                  <a:gd name="connsiteY21-540" fmla="*/ 1740693 h 3071812"/>
                  <a:gd name="connsiteX22-541" fmla="*/ 700087 w 1355360"/>
                  <a:gd name="connsiteY22-542" fmla="*/ 2019300 h 3071812"/>
                  <a:gd name="connsiteX23-543" fmla="*/ 719137 w 1355360"/>
                  <a:gd name="connsiteY23-544" fmla="*/ 2219325 h 3071812"/>
                  <a:gd name="connsiteX24-545" fmla="*/ 704850 w 1355360"/>
                  <a:gd name="connsiteY24-546" fmla="*/ 2376487 h 3071812"/>
                  <a:gd name="connsiteX25-547" fmla="*/ 752475 w 1355360"/>
                  <a:gd name="connsiteY25-548" fmla="*/ 2424112 h 3071812"/>
                  <a:gd name="connsiteX26-549" fmla="*/ 771525 w 1355360"/>
                  <a:gd name="connsiteY26-550" fmla="*/ 2538412 h 3071812"/>
                  <a:gd name="connsiteX27-551" fmla="*/ 866775 w 1355360"/>
                  <a:gd name="connsiteY27-552" fmla="*/ 2667000 h 3071812"/>
                  <a:gd name="connsiteX28-553" fmla="*/ 909637 w 1355360"/>
                  <a:gd name="connsiteY28-554" fmla="*/ 2847975 h 3071812"/>
                  <a:gd name="connsiteX29-555" fmla="*/ 933450 w 1355360"/>
                  <a:gd name="connsiteY29-556" fmla="*/ 2990850 h 3071812"/>
                  <a:gd name="connsiteX30-557" fmla="*/ 933450 w 1355360"/>
                  <a:gd name="connsiteY30-558" fmla="*/ 3071812 h 3071812"/>
                  <a:gd name="connsiteX0-559" fmla="*/ 0 w 1334311"/>
                  <a:gd name="connsiteY0-560" fmla="*/ 0 h 3071812"/>
                  <a:gd name="connsiteX1-561" fmla="*/ 180975 w 1334311"/>
                  <a:gd name="connsiteY1-562" fmla="*/ 42862 h 3071812"/>
                  <a:gd name="connsiteX2-563" fmla="*/ 395287 w 1334311"/>
                  <a:gd name="connsiteY2-564" fmla="*/ 104775 h 3071812"/>
                  <a:gd name="connsiteX3-565" fmla="*/ 585787 w 1334311"/>
                  <a:gd name="connsiteY3-566" fmla="*/ 180975 h 3071812"/>
                  <a:gd name="connsiteX4-567" fmla="*/ 661987 w 1334311"/>
                  <a:gd name="connsiteY4-568" fmla="*/ 223837 h 3071812"/>
                  <a:gd name="connsiteX5-569" fmla="*/ 738187 w 1334311"/>
                  <a:gd name="connsiteY5-570" fmla="*/ 266700 h 3071812"/>
                  <a:gd name="connsiteX6-571" fmla="*/ 909637 w 1334311"/>
                  <a:gd name="connsiteY6-572" fmla="*/ 314325 h 3071812"/>
                  <a:gd name="connsiteX7-573" fmla="*/ 1042987 w 1334311"/>
                  <a:gd name="connsiteY7-574" fmla="*/ 461962 h 3071812"/>
                  <a:gd name="connsiteX8-575" fmla="*/ 1095375 w 1334311"/>
                  <a:gd name="connsiteY8-576" fmla="*/ 581025 h 3071812"/>
                  <a:gd name="connsiteX9-577" fmla="*/ 1171575 w 1334311"/>
                  <a:gd name="connsiteY9-578" fmla="*/ 700087 h 3071812"/>
                  <a:gd name="connsiteX10-579" fmla="*/ 1219200 w 1334311"/>
                  <a:gd name="connsiteY10-580" fmla="*/ 823912 h 3071812"/>
                  <a:gd name="connsiteX11-581" fmla="*/ 1252537 w 1334311"/>
                  <a:gd name="connsiteY11-582" fmla="*/ 981075 h 3071812"/>
                  <a:gd name="connsiteX12-583" fmla="*/ 1276350 w 1334311"/>
                  <a:gd name="connsiteY12-584" fmla="*/ 1095375 h 3071812"/>
                  <a:gd name="connsiteX13-585" fmla="*/ 1304925 w 1334311"/>
                  <a:gd name="connsiteY13-586" fmla="*/ 1262062 h 3071812"/>
                  <a:gd name="connsiteX14-587" fmla="*/ 1309687 w 1334311"/>
                  <a:gd name="connsiteY14-588" fmla="*/ 1314450 h 3071812"/>
                  <a:gd name="connsiteX15-589" fmla="*/ 1333500 w 1334311"/>
                  <a:gd name="connsiteY15-590" fmla="*/ 1419225 h 3071812"/>
                  <a:gd name="connsiteX16-591" fmla="*/ 1276350 w 1334311"/>
                  <a:gd name="connsiteY16-592" fmla="*/ 1438275 h 3071812"/>
                  <a:gd name="connsiteX17-593" fmla="*/ 502444 w 1334311"/>
                  <a:gd name="connsiteY17-594" fmla="*/ 1438274 h 3071812"/>
                  <a:gd name="connsiteX18-595" fmla="*/ 466724 w 1334311"/>
                  <a:gd name="connsiteY18-596" fmla="*/ 1471613 h 3071812"/>
                  <a:gd name="connsiteX19-597" fmla="*/ 476250 w 1334311"/>
                  <a:gd name="connsiteY19-598" fmla="*/ 1557337 h 3071812"/>
                  <a:gd name="connsiteX20-599" fmla="*/ 576262 w 1334311"/>
                  <a:gd name="connsiteY20-600" fmla="*/ 1652587 h 3071812"/>
                  <a:gd name="connsiteX21-601" fmla="*/ 635794 w 1334311"/>
                  <a:gd name="connsiteY21-602" fmla="*/ 1740693 h 3071812"/>
                  <a:gd name="connsiteX22-603" fmla="*/ 700087 w 1334311"/>
                  <a:gd name="connsiteY22-604" fmla="*/ 2019300 h 3071812"/>
                  <a:gd name="connsiteX23-605" fmla="*/ 719137 w 1334311"/>
                  <a:gd name="connsiteY23-606" fmla="*/ 2219325 h 3071812"/>
                  <a:gd name="connsiteX24-607" fmla="*/ 704850 w 1334311"/>
                  <a:gd name="connsiteY24-608" fmla="*/ 2376487 h 3071812"/>
                  <a:gd name="connsiteX25-609" fmla="*/ 752475 w 1334311"/>
                  <a:gd name="connsiteY25-610" fmla="*/ 2424112 h 3071812"/>
                  <a:gd name="connsiteX26-611" fmla="*/ 771525 w 1334311"/>
                  <a:gd name="connsiteY26-612" fmla="*/ 2538412 h 3071812"/>
                  <a:gd name="connsiteX27-613" fmla="*/ 866775 w 1334311"/>
                  <a:gd name="connsiteY27-614" fmla="*/ 2667000 h 3071812"/>
                  <a:gd name="connsiteX28-615" fmla="*/ 909637 w 1334311"/>
                  <a:gd name="connsiteY28-616" fmla="*/ 2847975 h 3071812"/>
                  <a:gd name="connsiteX29-617" fmla="*/ 933450 w 1334311"/>
                  <a:gd name="connsiteY29-618" fmla="*/ 2990850 h 3071812"/>
                  <a:gd name="connsiteX30-619" fmla="*/ 933450 w 1334311"/>
                  <a:gd name="connsiteY30-620" fmla="*/ 3071812 h 3071812"/>
                  <a:gd name="connsiteX0-621" fmla="*/ 0 w 1334311"/>
                  <a:gd name="connsiteY0-622" fmla="*/ 0 h 3071812"/>
                  <a:gd name="connsiteX1-623" fmla="*/ 180975 w 1334311"/>
                  <a:gd name="connsiteY1-624" fmla="*/ 42862 h 3071812"/>
                  <a:gd name="connsiteX2-625" fmla="*/ 395287 w 1334311"/>
                  <a:gd name="connsiteY2-626" fmla="*/ 104775 h 3071812"/>
                  <a:gd name="connsiteX3-627" fmla="*/ 585787 w 1334311"/>
                  <a:gd name="connsiteY3-628" fmla="*/ 180975 h 3071812"/>
                  <a:gd name="connsiteX4-629" fmla="*/ 661987 w 1334311"/>
                  <a:gd name="connsiteY4-630" fmla="*/ 223837 h 3071812"/>
                  <a:gd name="connsiteX5-631" fmla="*/ 738187 w 1334311"/>
                  <a:gd name="connsiteY5-632" fmla="*/ 266700 h 3071812"/>
                  <a:gd name="connsiteX6-633" fmla="*/ 909637 w 1334311"/>
                  <a:gd name="connsiteY6-634" fmla="*/ 314325 h 3071812"/>
                  <a:gd name="connsiteX7-635" fmla="*/ 1042987 w 1334311"/>
                  <a:gd name="connsiteY7-636" fmla="*/ 461962 h 3071812"/>
                  <a:gd name="connsiteX8-637" fmla="*/ 1095375 w 1334311"/>
                  <a:gd name="connsiteY8-638" fmla="*/ 581025 h 3071812"/>
                  <a:gd name="connsiteX9-639" fmla="*/ 1162050 w 1334311"/>
                  <a:gd name="connsiteY9-640" fmla="*/ 702468 h 3071812"/>
                  <a:gd name="connsiteX10-641" fmla="*/ 1219200 w 1334311"/>
                  <a:gd name="connsiteY10-642" fmla="*/ 823912 h 3071812"/>
                  <a:gd name="connsiteX11-643" fmla="*/ 1252537 w 1334311"/>
                  <a:gd name="connsiteY11-644" fmla="*/ 981075 h 3071812"/>
                  <a:gd name="connsiteX12-645" fmla="*/ 1276350 w 1334311"/>
                  <a:gd name="connsiteY12-646" fmla="*/ 1095375 h 3071812"/>
                  <a:gd name="connsiteX13-647" fmla="*/ 1304925 w 1334311"/>
                  <a:gd name="connsiteY13-648" fmla="*/ 1262062 h 3071812"/>
                  <a:gd name="connsiteX14-649" fmla="*/ 1309687 w 1334311"/>
                  <a:gd name="connsiteY14-650" fmla="*/ 1314450 h 3071812"/>
                  <a:gd name="connsiteX15-651" fmla="*/ 1333500 w 1334311"/>
                  <a:gd name="connsiteY15-652" fmla="*/ 1419225 h 3071812"/>
                  <a:gd name="connsiteX16-653" fmla="*/ 1276350 w 1334311"/>
                  <a:gd name="connsiteY16-654" fmla="*/ 1438275 h 3071812"/>
                  <a:gd name="connsiteX17-655" fmla="*/ 502444 w 1334311"/>
                  <a:gd name="connsiteY17-656" fmla="*/ 1438274 h 3071812"/>
                  <a:gd name="connsiteX18-657" fmla="*/ 466724 w 1334311"/>
                  <a:gd name="connsiteY18-658" fmla="*/ 1471613 h 3071812"/>
                  <a:gd name="connsiteX19-659" fmla="*/ 476250 w 1334311"/>
                  <a:gd name="connsiteY19-660" fmla="*/ 1557337 h 3071812"/>
                  <a:gd name="connsiteX20-661" fmla="*/ 576262 w 1334311"/>
                  <a:gd name="connsiteY20-662" fmla="*/ 1652587 h 3071812"/>
                  <a:gd name="connsiteX21-663" fmla="*/ 635794 w 1334311"/>
                  <a:gd name="connsiteY21-664" fmla="*/ 1740693 h 3071812"/>
                  <a:gd name="connsiteX22-665" fmla="*/ 700087 w 1334311"/>
                  <a:gd name="connsiteY22-666" fmla="*/ 2019300 h 3071812"/>
                  <a:gd name="connsiteX23-667" fmla="*/ 719137 w 1334311"/>
                  <a:gd name="connsiteY23-668" fmla="*/ 2219325 h 3071812"/>
                  <a:gd name="connsiteX24-669" fmla="*/ 704850 w 1334311"/>
                  <a:gd name="connsiteY24-670" fmla="*/ 2376487 h 3071812"/>
                  <a:gd name="connsiteX25-671" fmla="*/ 752475 w 1334311"/>
                  <a:gd name="connsiteY25-672" fmla="*/ 2424112 h 3071812"/>
                  <a:gd name="connsiteX26-673" fmla="*/ 771525 w 1334311"/>
                  <a:gd name="connsiteY26-674" fmla="*/ 2538412 h 3071812"/>
                  <a:gd name="connsiteX27-675" fmla="*/ 866775 w 1334311"/>
                  <a:gd name="connsiteY27-676" fmla="*/ 2667000 h 3071812"/>
                  <a:gd name="connsiteX28-677" fmla="*/ 909637 w 1334311"/>
                  <a:gd name="connsiteY28-678" fmla="*/ 2847975 h 3071812"/>
                  <a:gd name="connsiteX29-679" fmla="*/ 933450 w 1334311"/>
                  <a:gd name="connsiteY29-680" fmla="*/ 2990850 h 3071812"/>
                  <a:gd name="connsiteX30-681" fmla="*/ 933450 w 1334311"/>
                  <a:gd name="connsiteY30-682" fmla="*/ 3071812 h 3071812"/>
                  <a:gd name="connsiteX0-683" fmla="*/ 0 w 1334311"/>
                  <a:gd name="connsiteY0-684" fmla="*/ 0 h 3071812"/>
                  <a:gd name="connsiteX1-685" fmla="*/ 180975 w 1334311"/>
                  <a:gd name="connsiteY1-686" fmla="*/ 42862 h 3071812"/>
                  <a:gd name="connsiteX2-687" fmla="*/ 395287 w 1334311"/>
                  <a:gd name="connsiteY2-688" fmla="*/ 104775 h 3071812"/>
                  <a:gd name="connsiteX3-689" fmla="*/ 585787 w 1334311"/>
                  <a:gd name="connsiteY3-690" fmla="*/ 180975 h 3071812"/>
                  <a:gd name="connsiteX4-691" fmla="*/ 661987 w 1334311"/>
                  <a:gd name="connsiteY4-692" fmla="*/ 223837 h 3071812"/>
                  <a:gd name="connsiteX5-693" fmla="*/ 738187 w 1334311"/>
                  <a:gd name="connsiteY5-694" fmla="*/ 266700 h 3071812"/>
                  <a:gd name="connsiteX6-695" fmla="*/ 909637 w 1334311"/>
                  <a:gd name="connsiteY6-696" fmla="*/ 314325 h 3071812"/>
                  <a:gd name="connsiteX7-697" fmla="*/ 1035844 w 1334311"/>
                  <a:gd name="connsiteY7-698" fmla="*/ 464343 h 3071812"/>
                  <a:gd name="connsiteX8-699" fmla="*/ 1095375 w 1334311"/>
                  <a:gd name="connsiteY8-700" fmla="*/ 581025 h 3071812"/>
                  <a:gd name="connsiteX9-701" fmla="*/ 1162050 w 1334311"/>
                  <a:gd name="connsiteY9-702" fmla="*/ 702468 h 3071812"/>
                  <a:gd name="connsiteX10-703" fmla="*/ 1219200 w 1334311"/>
                  <a:gd name="connsiteY10-704" fmla="*/ 823912 h 3071812"/>
                  <a:gd name="connsiteX11-705" fmla="*/ 1252537 w 1334311"/>
                  <a:gd name="connsiteY11-706" fmla="*/ 981075 h 3071812"/>
                  <a:gd name="connsiteX12-707" fmla="*/ 1276350 w 1334311"/>
                  <a:gd name="connsiteY12-708" fmla="*/ 1095375 h 3071812"/>
                  <a:gd name="connsiteX13-709" fmla="*/ 1304925 w 1334311"/>
                  <a:gd name="connsiteY13-710" fmla="*/ 1262062 h 3071812"/>
                  <a:gd name="connsiteX14-711" fmla="*/ 1309687 w 1334311"/>
                  <a:gd name="connsiteY14-712" fmla="*/ 1314450 h 3071812"/>
                  <a:gd name="connsiteX15-713" fmla="*/ 1333500 w 1334311"/>
                  <a:gd name="connsiteY15-714" fmla="*/ 1419225 h 3071812"/>
                  <a:gd name="connsiteX16-715" fmla="*/ 1276350 w 1334311"/>
                  <a:gd name="connsiteY16-716" fmla="*/ 1438275 h 3071812"/>
                  <a:gd name="connsiteX17-717" fmla="*/ 502444 w 1334311"/>
                  <a:gd name="connsiteY17-718" fmla="*/ 1438274 h 3071812"/>
                  <a:gd name="connsiteX18-719" fmla="*/ 466724 w 1334311"/>
                  <a:gd name="connsiteY18-720" fmla="*/ 1471613 h 3071812"/>
                  <a:gd name="connsiteX19-721" fmla="*/ 476250 w 1334311"/>
                  <a:gd name="connsiteY19-722" fmla="*/ 1557337 h 3071812"/>
                  <a:gd name="connsiteX20-723" fmla="*/ 576262 w 1334311"/>
                  <a:gd name="connsiteY20-724" fmla="*/ 1652587 h 3071812"/>
                  <a:gd name="connsiteX21-725" fmla="*/ 635794 w 1334311"/>
                  <a:gd name="connsiteY21-726" fmla="*/ 1740693 h 3071812"/>
                  <a:gd name="connsiteX22-727" fmla="*/ 700087 w 1334311"/>
                  <a:gd name="connsiteY22-728" fmla="*/ 2019300 h 3071812"/>
                  <a:gd name="connsiteX23-729" fmla="*/ 719137 w 1334311"/>
                  <a:gd name="connsiteY23-730" fmla="*/ 2219325 h 3071812"/>
                  <a:gd name="connsiteX24-731" fmla="*/ 704850 w 1334311"/>
                  <a:gd name="connsiteY24-732" fmla="*/ 2376487 h 3071812"/>
                  <a:gd name="connsiteX25-733" fmla="*/ 752475 w 1334311"/>
                  <a:gd name="connsiteY25-734" fmla="*/ 2424112 h 3071812"/>
                  <a:gd name="connsiteX26-735" fmla="*/ 771525 w 1334311"/>
                  <a:gd name="connsiteY26-736" fmla="*/ 2538412 h 3071812"/>
                  <a:gd name="connsiteX27-737" fmla="*/ 866775 w 1334311"/>
                  <a:gd name="connsiteY27-738" fmla="*/ 2667000 h 3071812"/>
                  <a:gd name="connsiteX28-739" fmla="*/ 909637 w 1334311"/>
                  <a:gd name="connsiteY28-740" fmla="*/ 2847975 h 3071812"/>
                  <a:gd name="connsiteX29-741" fmla="*/ 933450 w 1334311"/>
                  <a:gd name="connsiteY29-742" fmla="*/ 2990850 h 3071812"/>
                  <a:gd name="connsiteX30-743" fmla="*/ 933450 w 1334311"/>
                  <a:gd name="connsiteY30-744" fmla="*/ 3071812 h 3071812"/>
                  <a:gd name="connsiteX0-745" fmla="*/ 0 w 1334311"/>
                  <a:gd name="connsiteY0-746" fmla="*/ 0 h 3071812"/>
                  <a:gd name="connsiteX1-747" fmla="*/ 180975 w 1334311"/>
                  <a:gd name="connsiteY1-748" fmla="*/ 42862 h 3071812"/>
                  <a:gd name="connsiteX2-749" fmla="*/ 395287 w 1334311"/>
                  <a:gd name="connsiteY2-750" fmla="*/ 104775 h 3071812"/>
                  <a:gd name="connsiteX3-751" fmla="*/ 585787 w 1334311"/>
                  <a:gd name="connsiteY3-752" fmla="*/ 180975 h 3071812"/>
                  <a:gd name="connsiteX4-753" fmla="*/ 661987 w 1334311"/>
                  <a:gd name="connsiteY4-754" fmla="*/ 223837 h 3071812"/>
                  <a:gd name="connsiteX5-755" fmla="*/ 738187 w 1334311"/>
                  <a:gd name="connsiteY5-756" fmla="*/ 266700 h 3071812"/>
                  <a:gd name="connsiteX6-757" fmla="*/ 912018 w 1334311"/>
                  <a:gd name="connsiteY6-758" fmla="*/ 316706 h 3071812"/>
                  <a:gd name="connsiteX7-759" fmla="*/ 1035844 w 1334311"/>
                  <a:gd name="connsiteY7-760" fmla="*/ 464343 h 3071812"/>
                  <a:gd name="connsiteX8-761" fmla="*/ 1095375 w 1334311"/>
                  <a:gd name="connsiteY8-762" fmla="*/ 581025 h 3071812"/>
                  <a:gd name="connsiteX9-763" fmla="*/ 1162050 w 1334311"/>
                  <a:gd name="connsiteY9-764" fmla="*/ 702468 h 3071812"/>
                  <a:gd name="connsiteX10-765" fmla="*/ 1219200 w 1334311"/>
                  <a:gd name="connsiteY10-766" fmla="*/ 823912 h 3071812"/>
                  <a:gd name="connsiteX11-767" fmla="*/ 1252537 w 1334311"/>
                  <a:gd name="connsiteY11-768" fmla="*/ 981075 h 3071812"/>
                  <a:gd name="connsiteX12-769" fmla="*/ 1276350 w 1334311"/>
                  <a:gd name="connsiteY12-770" fmla="*/ 1095375 h 3071812"/>
                  <a:gd name="connsiteX13-771" fmla="*/ 1304925 w 1334311"/>
                  <a:gd name="connsiteY13-772" fmla="*/ 1262062 h 3071812"/>
                  <a:gd name="connsiteX14-773" fmla="*/ 1309687 w 1334311"/>
                  <a:gd name="connsiteY14-774" fmla="*/ 1314450 h 3071812"/>
                  <a:gd name="connsiteX15-775" fmla="*/ 1333500 w 1334311"/>
                  <a:gd name="connsiteY15-776" fmla="*/ 1419225 h 3071812"/>
                  <a:gd name="connsiteX16-777" fmla="*/ 1276350 w 1334311"/>
                  <a:gd name="connsiteY16-778" fmla="*/ 1438275 h 3071812"/>
                  <a:gd name="connsiteX17-779" fmla="*/ 502444 w 1334311"/>
                  <a:gd name="connsiteY17-780" fmla="*/ 1438274 h 3071812"/>
                  <a:gd name="connsiteX18-781" fmla="*/ 466724 w 1334311"/>
                  <a:gd name="connsiteY18-782" fmla="*/ 1471613 h 3071812"/>
                  <a:gd name="connsiteX19-783" fmla="*/ 476250 w 1334311"/>
                  <a:gd name="connsiteY19-784" fmla="*/ 1557337 h 3071812"/>
                  <a:gd name="connsiteX20-785" fmla="*/ 576262 w 1334311"/>
                  <a:gd name="connsiteY20-786" fmla="*/ 1652587 h 3071812"/>
                  <a:gd name="connsiteX21-787" fmla="*/ 635794 w 1334311"/>
                  <a:gd name="connsiteY21-788" fmla="*/ 1740693 h 3071812"/>
                  <a:gd name="connsiteX22-789" fmla="*/ 700087 w 1334311"/>
                  <a:gd name="connsiteY22-790" fmla="*/ 2019300 h 3071812"/>
                  <a:gd name="connsiteX23-791" fmla="*/ 719137 w 1334311"/>
                  <a:gd name="connsiteY23-792" fmla="*/ 2219325 h 3071812"/>
                  <a:gd name="connsiteX24-793" fmla="*/ 704850 w 1334311"/>
                  <a:gd name="connsiteY24-794" fmla="*/ 2376487 h 3071812"/>
                  <a:gd name="connsiteX25-795" fmla="*/ 752475 w 1334311"/>
                  <a:gd name="connsiteY25-796" fmla="*/ 2424112 h 3071812"/>
                  <a:gd name="connsiteX26-797" fmla="*/ 771525 w 1334311"/>
                  <a:gd name="connsiteY26-798" fmla="*/ 2538412 h 3071812"/>
                  <a:gd name="connsiteX27-799" fmla="*/ 866775 w 1334311"/>
                  <a:gd name="connsiteY27-800" fmla="*/ 2667000 h 3071812"/>
                  <a:gd name="connsiteX28-801" fmla="*/ 909637 w 1334311"/>
                  <a:gd name="connsiteY28-802" fmla="*/ 2847975 h 3071812"/>
                  <a:gd name="connsiteX29-803" fmla="*/ 933450 w 1334311"/>
                  <a:gd name="connsiteY29-804" fmla="*/ 2990850 h 3071812"/>
                  <a:gd name="connsiteX30-805" fmla="*/ 933450 w 1334311"/>
                  <a:gd name="connsiteY30-806" fmla="*/ 3071812 h 3071812"/>
                  <a:gd name="connsiteX0-807" fmla="*/ 0 w 1334311"/>
                  <a:gd name="connsiteY0-808" fmla="*/ 0 h 3071812"/>
                  <a:gd name="connsiteX1-809" fmla="*/ 180975 w 1334311"/>
                  <a:gd name="connsiteY1-810" fmla="*/ 42862 h 3071812"/>
                  <a:gd name="connsiteX2-811" fmla="*/ 395287 w 1334311"/>
                  <a:gd name="connsiteY2-812" fmla="*/ 104775 h 3071812"/>
                  <a:gd name="connsiteX3-813" fmla="*/ 585787 w 1334311"/>
                  <a:gd name="connsiteY3-814" fmla="*/ 180975 h 3071812"/>
                  <a:gd name="connsiteX4-815" fmla="*/ 661987 w 1334311"/>
                  <a:gd name="connsiteY4-816" fmla="*/ 223837 h 3071812"/>
                  <a:gd name="connsiteX5-817" fmla="*/ 738187 w 1334311"/>
                  <a:gd name="connsiteY5-818" fmla="*/ 266700 h 3071812"/>
                  <a:gd name="connsiteX6-819" fmla="*/ 912018 w 1334311"/>
                  <a:gd name="connsiteY6-820" fmla="*/ 316706 h 3071812"/>
                  <a:gd name="connsiteX7-821" fmla="*/ 1035844 w 1334311"/>
                  <a:gd name="connsiteY7-822" fmla="*/ 464343 h 3071812"/>
                  <a:gd name="connsiteX8-823" fmla="*/ 1095375 w 1334311"/>
                  <a:gd name="connsiteY8-824" fmla="*/ 581025 h 3071812"/>
                  <a:gd name="connsiteX9-825" fmla="*/ 1162050 w 1334311"/>
                  <a:gd name="connsiteY9-826" fmla="*/ 702468 h 3071812"/>
                  <a:gd name="connsiteX10-827" fmla="*/ 1219200 w 1334311"/>
                  <a:gd name="connsiteY10-828" fmla="*/ 823912 h 3071812"/>
                  <a:gd name="connsiteX11-829" fmla="*/ 1252537 w 1334311"/>
                  <a:gd name="connsiteY11-830" fmla="*/ 981075 h 3071812"/>
                  <a:gd name="connsiteX12-831" fmla="*/ 1276350 w 1334311"/>
                  <a:gd name="connsiteY12-832" fmla="*/ 1095375 h 3071812"/>
                  <a:gd name="connsiteX13-833" fmla="*/ 1304925 w 1334311"/>
                  <a:gd name="connsiteY13-834" fmla="*/ 1262062 h 3071812"/>
                  <a:gd name="connsiteX14-835" fmla="*/ 1309687 w 1334311"/>
                  <a:gd name="connsiteY14-836" fmla="*/ 1314450 h 3071812"/>
                  <a:gd name="connsiteX15-837" fmla="*/ 1333500 w 1334311"/>
                  <a:gd name="connsiteY15-838" fmla="*/ 1419225 h 3071812"/>
                  <a:gd name="connsiteX16-839" fmla="*/ 1276350 w 1334311"/>
                  <a:gd name="connsiteY16-840" fmla="*/ 1438275 h 3071812"/>
                  <a:gd name="connsiteX17-841" fmla="*/ 502444 w 1334311"/>
                  <a:gd name="connsiteY17-842" fmla="*/ 1438274 h 3071812"/>
                  <a:gd name="connsiteX18-843" fmla="*/ 466724 w 1334311"/>
                  <a:gd name="connsiteY18-844" fmla="*/ 1471613 h 3071812"/>
                  <a:gd name="connsiteX19-845" fmla="*/ 476250 w 1334311"/>
                  <a:gd name="connsiteY19-846" fmla="*/ 1557337 h 3071812"/>
                  <a:gd name="connsiteX20-847" fmla="*/ 576262 w 1334311"/>
                  <a:gd name="connsiteY20-848" fmla="*/ 1652587 h 3071812"/>
                  <a:gd name="connsiteX21-849" fmla="*/ 635794 w 1334311"/>
                  <a:gd name="connsiteY21-850" fmla="*/ 1740693 h 3071812"/>
                  <a:gd name="connsiteX22-851" fmla="*/ 700087 w 1334311"/>
                  <a:gd name="connsiteY22-852" fmla="*/ 2019300 h 3071812"/>
                  <a:gd name="connsiteX23-853" fmla="*/ 719137 w 1334311"/>
                  <a:gd name="connsiteY23-854" fmla="*/ 2219325 h 3071812"/>
                  <a:gd name="connsiteX24-855" fmla="*/ 704850 w 1334311"/>
                  <a:gd name="connsiteY24-856" fmla="*/ 2376487 h 3071812"/>
                  <a:gd name="connsiteX25-857" fmla="*/ 752475 w 1334311"/>
                  <a:gd name="connsiteY25-858" fmla="*/ 2424112 h 3071812"/>
                  <a:gd name="connsiteX26-859" fmla="*/ 771525 w 1334311"/>
                  <a:gd name="connsiteY26-860" fmla="*/ 2538412 h 3071812"/>
                  <a:gd name="connsiteX27-861" fmla="*/ 866775 w 1334311"/>
                  <a:gd name="connsiteY27-862" fmla="*/ 2667000 h 3071812"/>
                  <a:gd name="connsiteX28-863" fmla="*/ 909637 w 1334311"/>
                  <a:gd name="connsiteY28-864" fmla="*/ 2847975 h 3071812"/>
                  <a:gd name="connsiteX29-865" fmla="*/ 933450 w 1334311"/>
                  <a:gd name="connsiteY29-866" fmla="*/ 2990850 h 3071812"/>
                  <a:gd name="connsiteX30-867" fmla="*/ 933450 w 1334311"/>
                  <a:gd name="connsiteY30-868" fmla="*/ 3071812 h 3071812"/>
                  <a:gd name="connsiteX0-869" fmla="*/ 0 w 1334311"/>
                  <a:gd name="connsiteY0-870" fmla="*/ 0 h 3071812"/>
                  <a:gd name="connsiteX1-871" fmla="*/ 180975 w 1334311"/>
                  <a:gd name="connsiteY1-872" fmla="*/ 42862 h 3071812"/>
                  <a:gd name="connsiteX2-873" fmla="*/ 395287 w 1334311"/>
                  <a:gd name="connsiteY2-874" fmla="*/ 104775 h 3071812"/>
                  <a:gd name="connsiteX3-875" fmla="*/ 585787 w 1334311"/>
                  <a:gd name="connsiteY3-876" fmla="*/ 180975 h 3071812"/>
                  <a:gd name="connsiteX4-877" fmla="*/ 661987 w 1334311"/>
                  <a:gd name="connsiteY4-878" fmla="*/ 223837 h 3071812"/>
                  <a:gd name="connsiteX5-879" fmla="*/ 738187 w 1334311"/>
                  <a:gd name="connsiteY5-880" fmla="*/ 266700 h 3071812"/>
                  <a:gd name="connsiteX6-881" fmla="*/ 912018 w 1334311"/>
                  <a:gd name="connsiteY6-882" fmla="*/ 316706 h 3071812"/>
                  <a:gd name="connsiteX7-883" fmla="*/ 1035844 w 1334311"/>
                  <a:gd name="connsiteY7-884" fmla="*/ 464343 h 3071812"/>
                  <a:gd name="connsiteX8-885" fmla="*/ 1095375 w 1334311"/>
                  <a:gd name="connsiteY8-886" fmla="*/ 581025 h 3071812"/>
                  <a:gd name="connsiteX9-887" fmla="*/ 1162050 w 1334311"/>
                  <a:gd name="connsiteY9-888" fmla="*/ 702468 h 3071812"/>
                  <a:gd name="connsiteX10-889" fmla="*/ 1219200 w 1334311"/>
                  <a:gd name="connsiteY10-890" fmla="*/ 823912 h 3071812"/>
                  <a:gd name="connsiteX11-891" fmla="*/ 1252537 w 1334311"/>
                  <a:gd name="connsiteY11-892" fmla="*/ 981075 h 3071812"/>
                  <a:gd name="connsiteX12-893" fmla="*/ 1276350 w 1334311"/>
                  <a:gd name="connsiteY12-894" fmla="*/ 1095375 h 3071812"/>
                  <a:gd name="connsiteX13-895" fmla="*/ 1304925 w 1334311"/>
                  <a:gd name="connsiteY13-896" fmla="*/ 1262062 h 3071812"/>
                  <a:gd name="connsiteX14-897" fmla="*/ 1309687 w 1334311"/>
                  <a:gd name="connsiteY14-898" fmla="*/ 1314450 h 3071812"/>
                  <a:gd name="connsiteX15-899" fmla="*/ 1333500 w 1334311"/>
                  <a:gd name="connsiteY15-900" fmla="*/ 1419225 h 3071812"/>
                  <a:gd name="connsiteX16-901" fmla="*/ 1276350 w 1334311"/>
                  <a:gd name="connsiteY16-902" fmla="*/ 1438275 h 3071812"/>
                  <a:gd name="connsiteX17-903" fmla="*/ 502444 w 1334311"/>
                  <a:gd name="connsiteY17-904" fmla="*/ 1438274 h 3071812"/>
                  <a:gd name="connsiteX18-905" fmla="*/ 466724 w 1334311"/>
                  <a:gd name="connsiteY18-906" fmla="*/ 1471613 h 3071812"/>
                  <a:gd name="connsiteX19-907" fmla="*/ 476250 w 1334311"/>
                  <a:gd name="connsiteY19-908" fmla="*/ 1557337 h 3071812"/>
                  <a:gd name="connsiteX20-909" fmla="*/ 576262 w 1334311"/>
                  <a:gd name="connsiteY20-910" fmla="*/ 1652587 h 3071812"/>
                  <a:gd name="connsiteX21-911" fmla="*/ 635794 w 1334311"/>
                  <a:gd name="connsiteY21-912" fmla="*/ 1740693 h 3071812"/>
                  <a:gd name="connsiteX22-913" fmla="*/ 700087 w 1334311"/>
                  <a:gd name="connsiteY22-914" fmla="*/ 2019300 h 3071812"/>
                  <a:gd name="connsiteX23-915" fmla="*/ 719137 w 1334311"/>
                  <a:gd name="connsiteY23-916" fmla="*/ 2219325 h 3071812"/>
                  <a:gd name="connsiteX24-917" fmla="*/ 704850 w 1334311"/>
                  <a:gd name="connsiteY24-918" fmla="*/ 2376487 h 3071812"/>
                  <a:gd name="connsiteX25-919" fmla="*/ 752475 w 1334311"/>
                  <a:gd name="connsiteY25-920" fmla="*/ 2424112 h 3071812"/>
                  <a:gd name="connsiteX26-921" fmla="*/ 771525 w 1334311"/>
                  <a:gd name="connsiteY26-922" fmla="*/ 2538412 h 3071812"/>
                  <a:gd name="connsiteX27-923" fmla="*/ 866775 w 1334311"/>
                  <a:gd name="connsiteY27-924" fmla="*/ 2667000 h 3071812"/>
                  <a:gd name="connsiteX28-925" fmla="*/ 909637 w 1334311"/>
                  <a:gd name="connsiteY28-926" fmla="*/ 2847975 h 3071812"/>
                  <a:gd name="connsiteX29-927" fmla="*/ 933450 w 1334311"/>
                  <a:gd name="connsiteY29-928" fmla="*/ 2990850 h 3071812"/>
                  <a:gd name="connsiteX30-929" fmla="*/ 933450 w 1334311"/>
                  <a:gd name="connsiteY30-930" fmla="*/ 3071812 h 3071812"/>
                  <a:gd name="connsiteX0-931" fmla="*/ 0 w 1334311"/>
                  <a:gd name="connsiteY0-932" fmla="*/ 0 h 3071812"/>
                  <a:gd name="connsiteX1-933" fmla="*/ 180975 w 1334311"/>
                  <a:gd name="connsiteY1-934" fmla="*/ 42862 h 3071812"/>
                  <a:gd name="connsiteX2-935" fmla="*/ 395287 w 1334311"/>
                  <a:gd name="connsiteY2-936" fmla="*/ 104775 h 3071812"/>
                  <a:gd name="connsiteX3-937" fmla="*/ 576262 w 1334311"/>
                  <a:gd name="connsiteY3-938" fmla="*/ 185738 h 3071812"/>
                  <a:gd name="connsiteX4-939" fmla="*/ 661987 w 1334311"/>
                  <a:gd name="connsiteY4-940" fmla="*/ 223837 h 3071812"/>
                  <a:gd name="connsiteX5-941" fmla="*/ 738187 w 1334311"/>
                  <a:gd name="connsiteY5-942" fmla="*/ 266700 h 3071812"/>
                  <a:gd name="connsiteX6-943" fmla="*/ 912018 w 1334311"/>
                  <a:gd name="connsiteY6-944" fmla="*/ 316706 h 3071812"/>
                  <a:gd name="connsiteX7-945" fmla="*/ 1035844 w 1334311"/>
                  <a:gd name="connsiteY7-946" fmla="*/ 464343 h 3071812"/>
                  <a:gd name="connsiteX8-947" fmla="*/ 1095375 w 1334311"/>
                  <a:gd name="connsiteY8-948" fmla="*/ 581025 h 3071812"/>
                  <a:gd name="connsiteX9-949" fmla="*/ 1162050 w 1334311"/>
                  <a:gd name="connsiteY9-950" fmla="*/ 702468 h 3071812"/>
                  <a:gd name="connsiteX10-951" fmla="*/ 1219200 w 1334311"/>
                  <a:gd name="connsiteY10-952" fmla="*/ 823912 h 3071812"/>
                  <a:gd name="connsiteX11-953" fmla="*/ 1252537 w 1334311"/>
                  <a:gd name="connsiteY11-954" fmla="*/ 981075 h 3071812"/>
                  <a:gd name="connsiteX12-955" fmla="*/ 1276350 w 1334311"/>
                  <a:gd name="connsiteY12-956" fmla="*/ 1095375 h 3071812"/>
                  <a:gd name="connsiteX13-957" fmla="*/ 1304925 w 1334311"/>
                  <a:gd name="connsiteY13-958" fmla="*/ 1262062 h 3071812"/>
                  <a:gd name="connsiteX14-959" fmla="*/ 1309687 w 1334311"/>
                  <a:gd name="connsiteY14-960" fmla="*/ 1314450 h 3071812"/>
                  <a:gd name="connsiteX15-961" fmla="*/ 1333500 w 1334311"/>
                  <a:gd name="connsiteY15-962" fmla="*/ 1419225 h 3071812"/>
                  <a:gd name="connsiteX16-963" fmla="*/ 1276350 w 1334311"/>
                  <a:gd name="connsiteY16-964" fmla="*/ 1438275 h 3071812"/>
                  <a:gd name="connsiteX17-965" fmla="*/ 502444 w 1334311"/>
                  <a:gd name="connsiteY17-966" fmla="*/ 1438274 h 3071812"/>
                  <a:gd name="connsiteX18-967" fmla="*/ 466724 w 1334311"/>
                  <a:gd name="connsiteY18-968" fmla="*/ 1471613 h 3071812"/>
                  <a:gd name="connsiteX19-969" fmla="*/ 476250 w 1334311"/>
                  <a:gd name="connsiteY19-970" fmla="*/ 1557337 h 3071812"/>
                  <a:gd name="connsiteX20-971" fmla="*/ 576262 w 1334311"/>
                  <a:gd name="connsiteY20-972" fmla="*/ 1652587 h 3071812"/>
                  <a:gd name="connsiteX21-973" fmla="*/ 635794 w 1334311"/>
                  <a:gd name="connsiteY21-974" fmla="*/ 1740693 h 3071812"/>
                  <a:gd name="connsiteX22-975" fmla="*/ 700087 w 1334311"/>
                  <a:gd name="connsiteY22-976" fmla="*/ 2019300 h 3071812"/>
                  <a:gd name="connsiteX23-977" fmla="*/ 719137 w 1334311"/>
                  <a:gd name="connsiteY23-978" fmla="*/ 2219325 h 3071812"/>
                  <a:gd name="connsiteX24-979" fmla="*/ 704850 w 1334311"/>
                  <a:gd name="connsiteY24-980" fmla="*/ 2376487 h 3071812"/>
                  <a:gd name="connsiteX25-981" fmla="*/ 752475 w 1334311"/>
                  <a:gd name="connsiteY25-982" fmla="*/ 2424112 h 3071812"/>
                  <a:gd name="connsiteX26-983" fmla="*/ 771525 w 1334311"/>
                  <a:gd name="connsiteY26-984" fmla="*/ 2538412 h 3071812"/>
                  <a:gd name="connsiteX27-985" fmla="*/ 866775 w 1334311"/>
                  <a:gd name="connsiteY27-986" fmla="*/ 2667000 h 3071812"/>
                  <a:gd name="connsiteX28-987" fmla="*/ 909637 w 1334311"/>
                  <a:gd name="connsiteY28-988" fmla="*/ 2847975 h 3071812"/>
                  <a:gd name="connsiteX29-989" fmla="*/ 933450 w 1334311"/>
                  <a:gd name="connsiteY29-990" fmla="*/ 2990850 h 3071812"/>
                  <a:gd name="connsiteX30-991" fmla="*/ 933450 w 1334311"/>
                  <a:gd name="connsiteY30-992" fmla="*/ 3071812 h 3071812"/>
                  <a:gd name="connsiteX0-993" fmla="*/ 0 w 1334311"/>
                  <a:gd name="connsiteY0-994" fmla="*/ 0 h 3071812"/>
                  <a:gd name="connsiteX1-995" fmla="*/ 180975 w 1334311"/>
                  <a:gd name="connsiteY1-996" fmla="*/ 42862 h 3071812"/>
                  <a:gd name="connsiteX2-997" fmla="*/ 395287 w 1334311"/>
                  <a:gd name="connsiteY2-998" fmla="*/ 104775 h 3071812"/>
                  <a:gd name="connsiteX3-999" fmla="*/ 576262 w 1334311"/>
                  <a:gd name="connsiteY3-1000" fmla="*/ 185738 h 3071812"/>
                  <a:gd name="connsiteX4-1001" fmla="*/ 661987 w 1334311"/>
                  <a:gd name="connsiteY4-1002" fmla="*/ 226218 h 3071812"/>
                  <a:gd name="connsiteX5-1003" fmla="*/ 738187 w 1334311"/>
                  <a:gd name="connsiteY5-1004" fmla="*/ 266700 h 3071812"/>
                  <a:gd name="connsiteX6-1005" fmla="*/ 912018 w 1334311"/>
                  <a:gd name="connsiteY6-1006" fmla="*/ 316706 h 3071812"/>
                  <a:gd name="connsiteX7-1007" fmla="*/ 1035844 w 1334311"/>
                  <a:gd name="connsiteY7-1008" fmla="*/ 464343 h 3071812"/>
                  <a:gd name="connsiteX8-1009" fmla="*/ 1095375 w 1334311"/>
                  <a:gd name="connsiteY8-1010" fmla="*/ 581025 h 3071812"/>
                  <a:gd name="connsiteX9-1011" fmla="*/ 1162050 w 1334311"/>
                  <a:gd name="connsiteY9-1012" fmla="*/ 702468 h 3071812"/>
                  <a:gd name="connsiteX10-1013" fmla="*/ 1219200 w 1334311"/>
                  <a:gd name="connsiteY10-1014" fmla="*/ 823912 h 3071812"/>
                  <a:gd name="connsiteX11-1015" fmla="*/ 1252537 w 1334311"/>
                  <a:gd name="connsiteY11-1016" fmla="*/ 981075 h 3071812"/>
                  <a:gd name="connsiteX12-1017" fmla="*/ 1276350 w 1334311"/>
                  <a:gd name="connsiteY12-1018" fmla="*/ 1095375 h 3071812"/>
                  <a:gd name="connsiteX13-1019" fmla="*/ 1304925 w 1334311"/>
                  <a:gd name="connsiteY13-1020" fmla="*/ 1262062 h 3071812"/>
                  <a:gd name="connsiteX14-1021" fmla="*/ 1309687 w 1334311"/>
                  <a:gd name="connsiteY14-1022" fmla="*/ 1314450 h 3071812"/>
                  <a:gd name="connsiteX15-1023" fmla="*/ 1333500 w 1334311"/>
                  <a:gd name="connsiteY15-1024" fmla="*/ 1419225 h 3071812"/>
                  <a:gd name="connsiteX16-1025" fmla="*/ 1276350 w 1334311"/>
                  <a:gd name="connsiteY16-1026" fmla="*/ 1438275 h 3071812"/>
                  <a:gd name="connsiteX17-1027" fmla="*/ 502444 w 1334311"/>
                  <a:gd name="connsiteY17-1028" fmla="*/ 1438274 h 3071812"/>
                  <a:gd name="connsiteX18-1029" fmla="*/ 466724 w 1334311"/>
                  <a:gd name="connsiteY18-1030" fmla="*/ 1471613 h 3071812"/>
                  <a:gd name="connsiteX19-1031" fmla="*/ 476250 w 1334311"/>
                  <a:gd name="connsiteY19-1032" fmla="*/ 1557337 h 3071812"/>
                  <a:gd name="connsiteX20-1033" fmla="*/ 576262 w 1334311"/>
                  <a:gd name="connsiteY20-1034" fmla="*/ 1652587 h 3071812"/>
                  <a:gd name="connsiteX21-1035" fmla="*/ 635794 w 1334311"/>
                  <a:gd name="connsiteY21-1036" fmla="*/ 1740693 h 3071812"/>
                  <a:gd name="connsiteX22-1037" fmla="*/ 700087 w 1334311"/>
                  <a:gd name="connsiteY22-1038" fmla="*/ 2019300 h 3071812"/>
                  <a:gd name="connsiteX23-1039" fmla="*/ 719137 w 1334311"/>
                  <a:gd name="connsiteY23-1040" fmla="*/ 2219325 h 3071812"/>
                  <a:gd name="connsiteX24-1041" fmla="*/ 704850 w 1334311"/>
                  <a:gd name="connsiteY24-1042" fmla="*/ 2376487 h 3071812"/>
                  <a:gd name="connsiteX25-1043" fmla="*/ 752475 w 1334311"/>
                  <a:gd name="connsiteY25-1044" fmla="*/ 2424112 h 3071812"/>
                  <a:gd name="connsiteX26-1045" fmla="*/ 771525 w 1334311"/>
                  <a:gd name="connsiteY26-1046" fmla="*/ 2538412 h 3071812"/>
                  <a:gd name="connsiteX27-1047" fmla="*/ 866775 w 1334311"/>
                  <a:gd name="connsiteY27-1048" fmla="*/ 2667000 h 3071812"/>
                  <a:gd name="connsiteX28-1049" fmla="*/ 909637 w 1334311"/>
                  <a:gd name="connsiteY28-1050" fmla="*/ 2847975 h 3071812"/>
                  <a:gd name="connsiteX29-1051" fmla="*/ 933450 w 1334311"/>
                  <a:gd name="connsiteY29-1052" fmla="*/ 2990850 h 3071812"/>
                  <a:gd name="connsiteX30-1053" fmla="*/ 933450 w 1334311"/>
                  <a:gd name="connsiteY30-1054" fmla="*/ 3071812 h 3071812"/>
                  <a:gd name="connsiteX0-1055" fmla="*/ 0 w 1334311"/>
                  <a:gd name="connsiteY0-1056" fmla="*/ 0 h 3071812"/>
                  <a:gd name="connsiteX1-1057" fmla="*/ 180975 w 1334311"/>
                  <a:gd name="connsiteY1-1058" fmla="*/ 42862 h 3071812"/>
                  <a:gd name="connsiteX2-1059" fmla="*/ 395287 w 1334311"/>
                  <a:gd name="connsiteY2-1060" fmla="*/ 104775 h 3071812"/>
                  <a:gd name="connsiteX3-1061" fmla="*/ 576262 w 1334311"/>
                  <a:gd name="connsiteY3-1062" fmla="*/ 185738 h 3071812"/>
                  <a:gd name="connsiteX4-1063" fmla="*/ 661987 w 1334311"/>
                  <a:gd name="connsiteY4-1064" fmla="*/ 226218 h 3071812"/>
                  <a:gd name="connsiteX5-1065" fmla="*/ 738187 w 1334311"/>
                  <a:gd name="connsiteY5-1066" fmla="*/ 266700 h 3071812"/>
                  <a:gd name="connsiteX6-1067" fmla="*/ 912018 w 1334311"/>
                  <a:gd name="connsiteY6-1068" fmla="*/ 316706 h 3071812"/>
                  <a:gd name="connsiteX7-1069" fmla="*/ 1035844 w 1334311"/>
                  <a:gd name="connsiteY7-1070" fmla="*/ 464343 h 3071812"/>
                  <a:gd name="connsiteX8-1071" fmla="*/ 1095375 w 1334311"/>
                  <a:gd name="connsiteY8-1072" fmla="*/ 581025 h 3071812"/>
                  <a:gd name="connsiteX9-1073" fmla="*/ 1162050 w 1334311"/>
                  <a:gd name="connsiteY9-1074" fmla="*/ 702468 h 3071812"/>
                  <a:gd name="connsiteX10-1075" fmla="*/ 1219200 w 1334311"/>
                  <a:gd name="connsiteY10-1076" fmla="*/ 823912 h 3071812"/>
                  <a:gd name="connsiteX11-1077" fmla="*/ 1252537 w 1334311"/>
                  <a:gd name="connsiteY11-1078" fmla="*/ 981075 h 3071812"/>
                  <a:gd name="connsiteX12-1079" fmla="*/ 1276350 w 1334311"/>
                  <a:gd name="connsiteY12-1080" fmla="*/ 1095375 h 3071812"/>
                  <a:gd name="connsiteX13-1081" fmla="*/ 1304925 w 1334311"/>
                  <a:gd name="connsiteY13-1082" fmla="*/ 1262062 h 3071812"/>
                  <a:gd name="connsiteX14-1083" fmla="*/ 1309687 w 1334311"/>
                  <a:gd name="connsiteY14-1084" fmla="*/ 1314450 h 3071812"/>
                  <a:gd name="connsiteX15-1085" fmla="*/ 1333500 w 1334311"/>
                  <a:gd name="connsiteY15-1086" fmla="*/ 1419225 h 3071812"/>
                  <a:gd name="connsiteX16-1087" fmla="*/ 1276350 w 1334311"/>
                  <a:gd name="connsiteY16-1088" fmla="*/ 1438275 h 3071812"/>
                  <a:gd name="connsiteX17-1089" fmla="*/ 502444 w 1334311"/>
                  <a:gd name="connsiteY17-1090" fmla="*/ 1438274 h 3071812"/>
                  <a:gd name="connsiteX18-1091" fmla="*/ 466724 w 1334311"/>
                  <a:gd name="connsiteY18-1092" fmla="*/ 1471613 h 3071812"/>
                  <a:gd name="connsiteX19-1093" fmla="*/ 476250 w 1334311"/>
                  <a:gd name="connsiteY19-1094" fmla="*/ 1557337 h 3071812"/>
                  <a:gd name="connsiteX20-1095" fmla="*/ 576262 w 1334311"/>
                  <a:gd name="connsiteY20-1096" fmla="*/ 1652587 h 3071812"/>
                  <a:gd name="connsiteX21-1097" fmla="*/ 635794 w 1334311"/>
                  <a:gd name="connsiteY21-1098" fmla="*/ 1740693 h 3071812"/>
                  <a:gd name="connsiteX22-1099" fmla="*/ 700087 w 1334311"/>
                  <a:gd name="connsiteY22-1100" fmla="*/ 2019300 h 3071812"/>
                  <a:gd name="connsiteX23-1101" fmla="*/ 719137 w 1334311"/>
                  <a:gd name="connsiteY23-1102" fmla="*/ 2219325 h 3071812"/>
                  <a:gd name="connsiteX24-1103" fmla="*/ 704850 w 1334311"/>
                  <a:gd name="connsiteY24-1104" fmla="*/ 2376487 h 3071812"/>
                  <a:gd name="connsiteX25-1105" fmla="*/ 752475 w 1334311"/>
                  <a:gd name="connsiteY25-1106" fmla="*/ 2424112 h 3071812"/>
                  <a:gd name="connsiteX26-1107" fmla="*/ 783431 w 1334311"/>
                  <a:gd name="connsiteY26-1108" fmla="*/ 2538412 h 3071812"/>
                  <a:gd name="connsiteX27-1109" fmla="*/ 866775 w 1334311"/>
                  <a:gd name="connsiteY27-1110" fmla="*/ 2667000 h 3071812"/>
                  <a:gd name="connsiteX28-1111" fmla="*/ 909637 w 1334311"/>
                  <a:gd name="connsiteY28-1112" fmla="*/ 2847975 h 3071812"/>
                  <a:gd name="connsiteX29-1113" fmla="*/ 933450 w 1334311"/>
                  <a:gd name="connsiteY29-1114" fmla="*/ 2990850 h 3071812"/>
                  <a:gd name="connsiteX30-1115" fmla="*/ 933450 w 1334311"/>
                  <a:gd name="connsiteY30-1116" fmla="*/ 3071812 h 3071812"/>
                  <a:gd name="connsiteX0-1117" fmla="*/ 0 w 1334311"/>
                  <a:gd name="connsiteY0-1118" fmla="*/ 0 h 3071812"/>
                  <a:gd name="connsiteX1-1119" fmla="*/ 180975 w 1334311"/>
                  <a:gd name="connsiteY1-1120" fmla="*/ 42862 h 3071812"/>
                  <a:gd name="connsiteX2-1121" fmla="*/ 395287 w 1334311"/>
                  <a:gd name="connsiteY2-1122" fmla="*/ 104775 h 3071812"/>
                  <a:gd name="connsiteX3-1123" fmla="*/ 576262 w 1334311"/>
                  <a:gd name="connsiteY3-1124" fmla="*/ 185738 h 3071812"/>
                  <a:gd name="connsiteX4-1125" fmla="*/ 661987 w 1334311"/>
                  <a:gd name="connsiteY4-1126" fmla="*/ 226218 h 3071812"/>
                  <a:gd name="connsiteX5-1127" fmla="*/ 738187 w 1334311"/>
                  <a:gd name="connsiteY5-1128" fmla="*/ 266700 h 3071812"/>
                  <a:gd name="connsiteX6-1129" fmla="*/ 912018 w 1334311"/>
                  <a:gd name="connsiteY6-1130" fmla="*/ 316706 h 3071812"/>
                  <a:gd name="connsiteX7-1131" fmla="*/ 1035844 w 1334311"/>
                  <a:gd name="connsiteY7-1132" fmla="*/ 464343 h 3071812"/>
                  <a:gd name="connsiteX8-1133" fmla="*/ 1095375 w 1334311"/>
                  <a:gd name="connsiteY8-1134" fmla="*/ 581025 h 3071812"/>
                  <a:gd name="connsiteX9-1135" fmla="*/ 1162050 w 1334311"/>
                  <a:gd name="connsiteY9-1136" fmla="*/ 702468 h 3071812"/>
                  <a:gd name="connsiteX10-1137" fmla="*/ 1219200 w 1334311"/>
                  <a:gd name="connsiteY10-1138" fmla="*/ 823912 h 3071812"/>
                  <a:gd name="connsiteX11-1139" fmla="*/ 1252537 w 1334311"/>
                  <a:gd name="connsiteY11-1140" fmla="*/ 981075 h 3071812"/>
                  <a:gd name="connsiteX12-1141" fmla="*/ 1276350 w 1334311"/>
                  <a:gd name="connsiteY12-1142" fmla="*/ 1095375 h 3071812"/>
                  <a:gd name="connsiteX13-1143" fmla="*/ 1304925 w 1334311"/>
                  <a:gd name="connsiteY13-1144" fmla="*/ 1262062 h 3071812"/>
                  <a:gd name="connsiteX14-1145" fmla="*/ 1309687 w 1334311"/>
                  <a:gd name="connsiteY14-1146" fmla="*/ 1314450 h 3071812"/>
                  <a:gd name="connsiteX15-1147" fmla="*/ 1333500 w 1334311"/>
                  <a:gd name="connsiteY15-1148" fmla="*/ 1419225 h 3071812"/>
                  <a:gd name="connsiteX16-1149" fmla="*/ 1276350 w 1334311"/>
                  <a:gd name="connsiteY16-1150" fmla="*/ 1438275 h 3071812"/>
                  <a:gd name="connsiteX17-1151" fmla="*/ 502444 w 1334311"/>
                  <a:gd name="connsiteY17-1152" fmla="*/ 1438274 h 3071812"/>
                  <a:gd name="connsiteX18-1153" fmla="*/ 466724 w 1334311"/>
                  <a:gd name="connsiteY18-1154" fmla="*/ 1471613 h 3071812"/>
                  <a:gd name="connsiteX19-1155" fmla="*/ 476250 w 1334311"/>
                  <a:gd name="connsiteY19-1156" fmla="*/ 1557337 h 3071812"/>
                  <a:gd name="connsiteX20-1157" fmla="*/ 576262 w 1334311"/>
                  <a:gd name="connsiteY20-1158" fmla="*/ 1652587 h 3071812"/>
                  <a:gd name="connsiteX21-1159" fmla="*/ 635794 w 1334311"/>
                  <a:gd name="connsiteY21-1160" fmla="*/ 1740693 h 3071812"/>
                  <a:gd name="connsiteX22-1161" fmla="*/ 700087 w 1334311"/>
                  <a:gd name="connsiteY22-1162" fmla="*/ 2019300 h 3071812"/>
                  <a:gd name="connsiteX23-1163" fmla="*/ 719137 w 1334311"/>
                  <a:gd name="connsiteY23-1164" fmla="*/ 2219325 h 3071812"/>
                  <a:gd name="connsiteX24-1165" fmla="*/ 704850 w 1334311"/>
                  <a:gd name="connsiteY24-1166" fmla="*/ 2376487 h 3071812"/>
                  <a:gd name="connsiteX25-1167" fmla="*/ 745331 w 1334311"/>
                  <a:gd name="connsiteY25-1168" fmla="*/ 2416969 h 3071812"/>
                  <a:gd name="connsiteX26-1169" fmla="*/ 783431 w 1334311"/>
                  <a:gd name="connsiteY26-1170" fmla="*/ 2538412 h 3071812"/>
                  <a:gd name="connsiteX27-1171" fmla="*/ 866775 w 1334311"/>
                  <a:gd name="connsiteY27-1172" fmla="*/ 2667000 h 3071812"/>
                  <a:gd name="connsiteX28-1173" fmla="*/ 909637 w 1334311"/>
                  <a:gd name="connsiteY28-1174" fmla="*/ 2847975 h 3071812"/>
                  <a:gd name="connsiteX29-1175" fmla="*/ 933450 w 1334311"/>
                  <a:gd name="connsiteY29-1176" fmla="*/ 2990850 h 3071812"/>
                  <a:gd name="connsiteX30-1177" fmla="*/ 933450 w 1334311"/>
                  <a:gd name="connsiteY30-1178" fmla="*/ 3071812 h 3071812"/>
                  <a:gd name="connsiteX0-1179" fmla="*/ 0 w 1334311"/>
                  <a:gd name="connsiteY0-1180" fmla="*/ 0 h 3071812"/>
                  <a:gd name="connsiteX1-1181" fmla="*/ 180975 w 1334311"/>
                  <a:gd name="connsiteY1-1182" fmla="*/ 42862 h 3071812"/>
                  <a:gd name="connsiteX2-1183" fmla="*/ 395287 w 1334311"/>
                  <a:gd name="connsiteY2-1184" fmla="*/ 104775 h 3071812"/>
                  <a:gd name="connsiteX3-1185" fmla="*/ 576262 w 1334311"/>
                  <a:gd name="connsiteY3-1186" fmla="*/ 185738 h 3071812"/>
                  <a:gd name="connsiteX4-1187" fmla="*/ 661987 w 1334311"/>
                  <a:gd name="connsiteY4-1188" fmla="*/ 226218 h 3071812"/>
                  <a:gd name="connsiteX5-1189" fmla="*/ 738187 w 1334311"/>
                  <a:gd name="connsiteY5-1190" fmla="*/ 266700 h 3071812"/>
                  <a:gd name="connsiteX6-1191" fmla="*/ 912018 w 1334311"/>
                  <a:gd name="connsiteY6-1192" fmla="*/ 316706 h 3071812"/>
                  <a:gd name="connsiteX7-1193" fmla="*/ 1035844 w 1334311"/>
                  <a:gd name="connsiteY7-1194" fmla="*/ 464343 h 3071812"/>
                  <a:gd name="connsiteX8-1195" fmla="*/ 1095375 w 1334311"/>
                  <a:gd name="connsiteY8-1196" fmla="*/ 581025 h 3071812"/>
                  <a:gd name="connsiteX9-1197" fmla="*/ 1162050 w 1334311"/>
                  <a:gd name="connsiteY9-1198" fmla="*/ 702468 h 3071812"/>
                  <a:gd name="connsiteX10-1199" fmla="*/ 1219200 w 1334311"/>
                  <a:gd name="connsiteY10-1200" fmla="*/ 823912 h 3071812"/>
                  <a:gd name="connsiteX11-1201" fmla="*/ 1252537 w 1334311"/>
                  <a:gd name="connsiteY11-1202" fmla="*/ 981075 h 3071812"/>
                  <a:gd name="connsiteX12-1203" fmla="*/ 1276350 w 1334311"/>
                  <a:gd name="connsiteY12-1204" fmla="*/ 1095375 h 3071812"/>
                  <a:gd name="connsiteX13-1205" fmla="*/ 1304925 w 1334311"/>
                  <a:gd name="connsiteY13-1206" fmla="*/ 1262062 h 3071812"/>
                  <a:gd name="connsiteX14-1207" fmla="*/ 1309687 w 1334311"/>
                  <a:gd name="connsiteY14-1208" fmla="*/ 1314450 h 3071812"/>
                  <a:gd name="connsiteX15-1209" fmla="*/ 1333500 w 1334311"/>
                  <a:gd name="connsiteY15-1210" fmla="*/ 1419225 h 3071812"/>
                  <a:gd name="connsiteX16-1211" fmla="*/ 1276350 w 1334311"/>
                  <a:gd name="connsiteY16-1212" fmla="*/ 1438275 h 3071812"/>
                  <a:gd name="connsiteX17-1213" fmla="*/ 502444 w 1334311"/>
                  <a:gd name="connsiteY17-1214" fmla="*/ 1438274 h 3071812"/>
                  <a:gd name="connsiteX18-1215" fmla="*/ 466724 w 1334311"/>
                  <a:gd name="connsiteY18-1216" fmla="*/ 1471613 h 3071812"/>
                  <a:gd name="connsiteX19-1217" fmla="*/ 476250 w 1334311"/>
                  <a:gd name="connsiteY19-1218" fmla="*/ 1557337 h 3071812"/>
                  <a:gd name="connsiteX20-1219" fmla="*/ 576262 w 1334311"/>
                  <a:gd name="connsiteY20-1220" fmla="*/ 1652587 h 3071812"/>
                  <a:gd name="connsiteX21-1221" fmla="*/ 635794 w 1334311"/>
                  <a:gd name="connsiteY21-1222" fmla="*/ 1740693 h 3071812"/>
                  <a:gd name="connsiteX22-1223" fmla="*/ 700087 w 1334311"/>
                  <a:gd name="connsiteY22-1224" fmla="*/ 2019300 h 3071812"/>
                  <a:gd name="connsiteX23-1225" fmla="*/ 719137 w 1334311"/>
                  <a:gd name="connsiteY23-1226" fmla="*/ 2219325 h 3071812"/>
                  <a:gd name="connsiteX24-1227" fmla="*/ 704850 w 1334311"/>
                  <a:gd name="connsiteY24-1228" fmla="*/ 2376487 h 3071812"/>
                  <a:gd name="connsiteX25-1229" fmla="*/ 752475 w 1334311"/>
                  <a:gd name="connsiteY25-1230" fmla="*/ 2424113 h 3071812"/>
                  <a:gd name="connsiteX26-1231" fmla="*/ 783431 w 1334311"/>
                  <a:gd name="connsiteY26-1232" fmla="*/ 2538412 h 3071812"/>
                  <a:gd name="connsiteX27-1233" fmla="*/ 866775 w 1334311"/>
                  <a:gd name="connsiteY27-1234" fmla="*/ 2667000 h 3071812"/>
                  <a:gd name="connsiteX28-1235" fmla="*/ 909637 w 1334311"/>
                  <a:gd name="connsiteY28-1236" fmla="*/ 2847975 h 3071812"/>
                  <a:gd name="connsiteX29-1237" fmla="*/ 933450 w 1334311"/>
                  <a:gd name="connsiteY29-1238" fmla="*/ 2990850 h 3071812"/>
                  <a:gd name="connsiteX30-1239" fmla="*/ 933450 w 1334311"/>
                  <a:gd name="connsiteY30-1240" fmla="*/ 3071812 h 3071812"/>
                  <a:gd name="connsiteX0-1241" fmla="*/ 0 w 1334311"/>
                  <a:gd name="connsiteY0-1242" fmla="*/ 0 h 3071812"/>
                  <a:gd name="connsiteX1-1243" fmla="*/ 180975 w 1334311"/>
                  <a:gd name="connsiteY1-1244" fmla="*/ 42862 h 3071812"/>
                  <a:gd name="connsiteX2-1245" fmla="*/ 395287 w 1334311"/>
                  <a:gd name="connsiteY2-1246" fmla="*/ 104775 h 3071812"/>
                  <a:gd name="connsiteX3-1247" fmla="*/ 576262 w 1334311"/>
                  <a:gd name="connsiteY3-1248" fmla="*/ 185738 h 3071812"/>
                  <a:gd name="connsiteX4-1249" fmla="*/ 661987 w 1334311"/>
                  <a:gd name="connsiteY4-1250" fmla="*/ 226218 h 3071812"/>
                  <a:gd name="connsiteX5-1251" fmla="*/ 738187 w 1334311"/>
                  <a:gd name="connsiteY5-1252" fmla="*/ 266700 h 3071812"/>
                  <a:gd name="connsiteX6-1253" fmla="*/ 912018 w 1334311"/>
                  <a:gd name="connsiteY6-1254" fmla="*/ 316706 h 3071812"/>
                  <a:gd name="connsiteX7-1255" fmla="*/ 1035844 w 1334311"/>
                  <a:gd name="connsiteY7-1256" fmla="*/ 464343 h 3071812"/>
                  <a:gd name="connsiteX8-1257" fmla="*/ 1095375 w 1334311"/>
                  <a:gd name="connsiteY8-1258" fmla="*/ 581025 h 3071812"/>
                  <a:gd name="connsiteX9-1259" fmla="*/ 1162050 w 1334311"/>
                  <a:gd name="connsiteY9-1260" fmla="*/ 702468 h 3071812"/>
                  <a:gd name="connsiteX10-1261" fmla="*/ 1219200 w 1334311"/>
                  <a:gd name="connsiteY10-1262" fmla="*/ 823912 h 3071812"/>
                  <a:gd name="connsiteX11-1263" fmla="*/ 1252537 w 1334311"/>
                  <a:gd name="connsiteY11-1264" fmla="*/ 981075 h 3071812"/>
                  <a:gd name="connsiteX12-1265" fmla="*/ 1276350 w 1334311"/>
                  <a:gd name="connsiteY12-1266" fmla="*/ 1095375 h 3071812"/>
                  <a:gd name="connsiteX13-1267" fmla="*/ 1304925 w 1334311"/>
                  <a:gd name="connsiteY13-1268" fmla="*/ 1262062 h 3071812"/>
                  <a:gd name="connsiteX14-1269" fmla="*/ 1309687 w 1334311"/>
                  <a:gd name="connsiteY14-1270" fmla="*/ 1314450 h 3071812"/>
                  <a:gd name="connsiteX15-1271" fmla="*/ 1333500 w 1334311"/>
                  <a:gd name="connsiteY15-1272" fmla="*/ 1419225 h 3071812"/>
                  <a:gd name="connsiteX16-1273" fmla="*/ 1276350 w 1334311"/>
                  <a:gd name="connsiteY16-1274" fmla="*/ 1438275 h 3071812"/>
                  <a:gd name="connsiteX17-1275" fmla="*/ 502444 w 1334311"/>
                  <a:gd name="connsiteY17-1276" fmla="*/ 1438274 h 3071812"/>
                  <a:gd name="connsiteX18-1277" fmla="*/ 466724 w 1334311"/>
                  <a:gd name="connsiteY18-1278" fmla="*/ 1471613 h 3071812"/>
                  <a:gd name="connsiteX19-1279" fmla="*/ 476250 w 1334311"/>
                  <a:gd name="connsiteY19-1280" fmla="*/ 1557337 h 3071812"/>
                  <a:gd name="connsiteX20-1281" fmla="*/ 576262 w 1334311"/>
                  <a:gd name="connsiteY20-1282" fmla="*/ 1652587 h 3071812"/>
                  <a:gd name="connsiteX21-1283" fmla="*/ 635794 w 1334311"/>
                  <a:gd name="connsiteY21-1284" fmla="*/ 1740693 h 3071812"/>
                  <a:gd name="connsiteX22-1285" fmla="*/ 700087 w 1334311"/>
                  <a:gd name="connsiteY22-1286" fmla="*/ 2019300 h 3071812"/>
                  <a:gd name="connsiteX23-1287" fmla="*/ 719137 w 1334311"/>
                  <a:gd name="connsiteY23-1288" fmla="*/ 2219325 h 3071812"/>
                  <a:gd name="connsiteX24-1289" fmla="*/ 704850 w 1334311"/>
                  <a:gd name="connsiteY24-1290" fmla="*/ 2376487 h 3071812"/>
                  <a:gd name="connsiteX25-1291" fmla="*/ 752475 w 1334311"/>
                  <a:gd name="connsiteY25-1292" fmla="*/ 2424113 h 3071812"/>
                  <a:gd name="connsiteX26-1293" fmla="*/ 783431 w 1334311"/>
                  <a:gd name="connsiteY26-1294" fmla="*/ 2538412 h 3071812"/>
                  <a:gd name="connsiteX27-1295" fmla="*/ 866775 w 1334311"/>
                  <a:gd name="connsiteY27-1296" fmla="*/ 2667000 h 3071812"/>
                  <a:gd name="connsiteX28-1297" fmla="*/ 919162 w 1334311"/>
                  <a:gd name="connsiteY28-1298" fmla="*/ 2850356 h 3071812"/>
                  <a:gd name="connsiteX29-1299" fmla="*/ 933450 w 1334311"/>
                  <a:gd name="connsiteY29-1300" fmla="*/ 2990850 h 3071812"/>
                  <a:gd name="connsiteX30-1301" fmla="*/ 933450 w 1334311"/>
                  <a:gd name="connsiteY30-1302" fmla="*/ 3071812 h 307181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</a:cxnLst>
                <a:rect l="l" t="t" r="r" b="b"/>
                <a:pathLst>
                  <a:path w="1334311" h="3071812">
                    <a:moveTo>
                      <a:pt x="0" y="0"/>
                    </a:moveTo>
                    <a:cubicBezTo>
                      <a:pt x="57547" y="12700"/>
                      <a:pt x="115094" y="25400"/>
                      <a:pt x="180975" y="42862"/>
                    </a:cubicBezTo>
                    <a:cubicBezTo>
                      <a:pt x="246856" y="60324"/>
                      <a:pt x="329406" y="80962"/>
                      <a:pt x="395287" y="104775"/>
                    </a:cubicBezTo>
                    <a:cubicBezTo>
                      <a:pt x="461168" y="128588"/>
                      <a:pt x="531812" y="165498"/>
                      <a:pt x="576262" y="185738"/>
                    </a:cubicBezTo>
                    <a:cubicBezTo>
                      <a:pt x="620712" y="205978"/>
                      <a:pt x="635000" y="212724"/>
                      <a:pt x="661987" y="226218"/>
                    </a:cubicBezTo>
                    <a:cubicBezTo>
                      <a:pt x="688974" y="239712"/>
                      <a:pt x="696515" y="251619"/>
                      <a:pt x="738187" y="266700"/>
                    </a:cubicBezTo>
                    <a:cubicBezTo>
                      <a:pt x="779859" y="281781"/>
                      <a:pt x="860028" y="283766"/>
                      <a:pt x="912018" y="316706"/>
                    </a:cubicBezTo>
                    <a:cubicBezTo>
                      <a:pt x="964008" y="349646"/>
                      <a:pt x="1005285" y="420290"/>
                      <a:pt x="1035844" y="464343"/>
                    </a:cubicBezTo>
                    <a:cubicBezTo>
                      <a:pt x="1066403" y="508396"/>
                      <a:pt x="1074341" y="541337"/>
                      <a:pt x="1095375" y="581025"/>
                    </a:cubicBezTo>
                    <a:cubicBezTo>
                      <a:pt x="1116409" y="620713"/>
                      <a:pt x="1141413" y="661987"/>
                      <a:pt x="1162050" y="702468"/>
                    </a:cubicBezTo>
                    <a:cubicBezTo>
                      <a:pt x="1182687" y="742949"/>
                      <a:pt x="1204119" y="777478"/>
                      <a:pt x="1219200" y="823912"/>
                    </a:cubicBezTo>
                    <a:cubicBezTo>
                      <a:pt x="1234281" y="870347"/>
                      <a:pt x="1243012" y="935831"/>
                      <a:pt x="1252537" y="981075"/>
                    </a:cubicBezTo>
                    <a:cubicBezTo>
                      <a:pt x="1262062" y="1026319"/>
                      <a:pt x="1267619" y="1048544"/>
                      <a:pt x="1276350" y="1095375"/>
                    </a:cubicBezTo>
                    <a:cubicBezTo>
                      <a:pt x="1285081" y="1142206"/>
                      <a:pt x="1299369" y="1225550"/>
                      <a:pt x="1304925" y="1262062"/>
                    </a:cubicBezTo>
                    <a:cubicBezTo>
                      <a:pt x="1310481" y="1298574"/>
                      <a:pt x="1304925" y="1288256"/>
                      <a:pt x="1309687" y="1314450"/>
                    </a:cubicBezTo>
                    <a:cubicBezTo>
                      <a:pt x="1314449" y="1340644"/>
                      <a:pt x="1339056" y="1398588"/>
                      <a:pt x="1333500" y="1419225"/>
                    </a:cubicBezTo>
                    <a:cubicBezTo>
                      <a:pt x="1327944" y="1439862"/>
                      <a:pt x="1310084" y="1437481"/>
                      <a:pt x="1276350" y="1438275"/>
                    </a:cubicBezTo>
                    <a:cubicBezTo>
                      <a:pt x="1242616" y="1439069"/>
                      <a:pt x="542132" y="1423192"/>
                      <a:pt x="502444" y="1438274"/>
                    </a:cubicBezTo>
                    <a:cubicBezTo>
                      <a:pt x="464111" y="1452841"/>
                      <a:pt x="471090" y="1451769"/>
                      <a:pt x="466724" y="1471613"/>
                    </a:cubicBezTo>
                    <a:cubicBezTo>
                      <a:pt x="462358" y="1491457"/>
                      <a:pt x="457994" y="1527175"/>
                      <a:pt x="476250" y="1557337"/>
                    </a:cubicBezTo>
                    <a:cubicBezTo>
                      <a:pt x="494506" y="1587499"/>
                      <a:pt x="549671" y="1622028"/>
                      <a:pt x="576262" y="1652587"/>
                    </a:cubicBezTo>
                    <a:cubicBezTo>
                      <a:pt x="602853" y="1683146"/>
                      <a:pt x="615157" y="1679574"/>
                      <a:pt x="635794" y="1740693"/>
                    </a:cubicBezTo>
                    <a:cubicBezTo>
                      <a:pt x="656431" y="1801812"/>
                      <a:pt x="686196" y="1939528"/>
                      <a:pt x="700087" y="2019300"/>
                    </a:cubicBezTo>
                    <a:cubicBezTo>
                      <a:pt x="713978" y="2099072"/>
                      <a:pt x="718343" y="2159794"/>
                      <a:pt x="719137" y="2219325"/>
                    </a:cubicBezTo>
                    <a:cubicBezTo>
                      <a:pt x="719931" y="2278856"/>
                      <a:pt x="699294" y="2342356"/>
                      <a:pt x="704850" y="2376487"/>
                    </a:cubicBezTo>
                    <a:cubicBezTo>
                      <a:pt x="710406" y="2410618"/>
                      <a:pt x="739378" y="2397126"/>
                      <a:pt x="752475" y="2424113"/>
                    </a:cubicBezTo>
                    <a:cubicBezTo>
                      <a:pt x="765572" y="2451100"/>
                      <a:pt x="764381" y="2497931"/>
                      <a:pt x="783431" y="2538412"/>
                    </a:cubicBezTo>
                    <a:cubicBezTo>
                      <a:pt x="802481" y="2578893"/>
                      <a:pt x="844153" y="2615009"/>
                      <a:pt x="866775" y="2667000"/>
                    </a:cubicBezTo>
                    <a:cubicBezTo>
                      <a:pt x="889397" y="2718991"/>
                      <a:pt x="908050" y="2796381"/>
                      <a:pt x="919162" y="2850356"/>
                    </a:cubicBezTo>
                    <a:cubicBezTo>
                      <a:pt x="930274" y="2904331"/>
                      <a:pt x="929481" y="2953544"/>
                      <a:pt x="933450" y="2990850"/>
                    </a:cubicBezTo>
                    <a:cubicBezTo>
                      <a:pt x="937419" y="3028156"/>
                      <a:pt x="935434" y="3049984"/>
                      <a:pt x="933450" y="3071812"/>
                    </a:cubicBezTo>
                  </a:path>
                </a:pathLst>
              </a:custGeom>
              <a:noFill/>
              <a:ln w="19050">
                <a:solidFill>
                  <a:srgbClr val="F7158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1122074" y="2721464"/>
                <a:ext cx="1332059" cy="1535338"/>
              </a:xfrm>
              <a:custGeom>
                <a:avLst/>
                <a:gdLst>
                  <a:gd name="connsiteX0" fmla="*/ 595313 w 1249120"/>
                  <a:gd name="connsiteY0" fmla="*/ 0 h 1444682"/>
                  <a:gd name="connsiteX1" fmla="*/ 733425 w 1249120"/>
                  <a:gd name="connsiteY1" fmla="*/ 54768 h 1444682"/>
                  <a:gd name="connsiteX2" fmla="*/ 878682 w 1249120"/>
                  <a:gd name="connsiteY2" fmla="*/ 114300 h 1444682"/>
                  <a:gd name="connsiteX3" fmla="*/ 954882 w 1249120"/>
                  <a:gd name="connsiteY3" fmla="*/ 209550 h 1444682"/>
                  <a:gd name="connsiteX4" fmla="*/ 1021557 w 1249120"/>
                  <a:gd name="connsiteY4" fmla="*/ 264318 h 1444682"/>
                  <a:gd name="connsiteX5" fmla="*/ 1126332 w 1249120"/>
                  <a:gd name="connsiteY5" fmla="*/ 333375 h 1444682"/>
                  <a:gd name="connsiteX6" fmla="*/ 1176338 w 1249120"/>
                  <a:gd name="connsiteY6" fmla="*/ 421481 h 1444682"/>
                  <a:gd name="connsiteX7" fmla="*/ 1204913 w 1249120"/>
                  <a:gd name="connsiteY7" fmla="*/ 616743 h 1444682"/>
                  <a:gd name="connsiteX8" fmla="*/ 1197769 w 1249120"/>
                  <a:gd name="connsiteY8" fmla="*/ 921543 h 1444682"/>
                  <a:gd name="connsiteX9" fmla="*/ 1216819 w 1249120"/>
                  <a:gd name="connsiteY9" fmla="*/ 1176337 h 1444682"/>
                  <a:gd name="connsiteX10" fmla="*/ 1235869 w 1249120"/>
                  <a:gd name="connsiteY10" fmla="*/ 1345406 h 1444682"/>
                  <a:gd name="connsiteX11" fmla="*/ 1240632 w 1249120"/>
                  <a:gd name="connsiteY11" fmla="*/ 1435893 h 1444682"/>
                  <a:gd name="connsiteX12" fmla="*/ 1116807 w 1249120"/>
                  <a:gd name="connsiteY12" fmla="*/ 1440656 h 1444682"/>
                  <a:gd name="connsiteX13" fmla="*/ 912019 w 1249120"/>
                  <a:gd name="connsiteY13" fmla="*/ 1431131 h 1444682"/>
                  <a:gd name="connsiteX14" fmla="*/ 595313 w 1249120"/>
                  <a:gd name="connsiteY14" fmla="*/ 1435893 h 1444682"/>
                  <a:gd name="connsiteX15" fmla="*/ 0 w 1249120"/>
                  <a:gd name="connsiteY15" fmla="*/ 1431131 h 1444682"/>
                  <a:gd name="connsiteX0-1" fmla="*/ 595313 w 1242063"/>
                  <a:gd name="connsiteY0-2" fmla="*/ 0 h 1441909"/>
                  <a:gd name="connsiteX1-3" fmla="*/ 733425 w 1242063"/>
                  <a:gd name="connsiteY1-4" fmla="*/ 54768 h 1441909"/>
                  <a:gd name="connsiteX2-5" fmla="*/ 878682 w 1242063"/>
                  <a:gd name="connsiteY2-6" fmla="*/ 114300 h 1441909"/>
                  <a:gd name="connsiteX3-7" fmla="*/ 954882 w 1242063"/>
                  <a:gd name="connsiteY3-8" fmla="*/ 209550 h 1441909"/>
                  <a:gd name="connsiteX4-9" fmla="*/ 1021557 w 1242063"/>
                  <a:gd name="connsiteY4-10" fmla="*/ 264318 h 1441909"/>
                  <a:gd name="connsiteX5-11" fmla="*/ 1126332 w 1242063"/>
                  <a:gd name="connsiteY5-12" fmla="*/ 333375 h 1441909"/>
                  <a:gd name="connsiteX6-13" fmla="*/ 1176338 w 1242063"/>
                  <a:gd name="connsiteY6-14" fmla="*/ 421481 h 1441909"/>
                  <a:gd name="connsiteX7-15" fmla="*/ 1204913 w 1242063"/>
                  <a:gd name="connsiteY7-16" fmla="*/ 616743 h 1441909"/>
                  <a:gd name="connsiteX8-17" fmla="*/ 1197769 w 1242063"/>
                  <a:gd name="connsiteY8-18" fmla="*/ 921543 h 1441909"/>
                  <a:gd name="connsiteX9-19" fmla="*/ 1216819 w 1242063"/>
                  <a:gd name="connsiteY9-20" fmla="*/ 1176337 h 1441909"/>
                  <a:gd name="connsiteX10-21" fmla="*/ 1235869 w 1242063"/>
                  <a:gd name="connsiteY10-22" fmla="*/ 1345406 h 1441909"/>
                  <a:gd name="connsiteX11-23" fmla="*/ 1231107 w 1242063"/>
                  <a:gd name="connsiteY11-24" fmla="*/ 1431130 h 1441909"/>
                  <a:gd name="connsiteX12-25" fmla="*/ 1116807 w 1242063"/>
                  <a:gd name="connsiteY12-26" fmla="*/ 1440656 h 1441909"/>
                  <a:gd name="connsiteX13-27" fmla="*/ 912019 w 1242063"/>
                  <a:gd name="connsiteY13-28" fmla="*/ 1431131 h 1441909"/>
                  <a:gd name="connsiteX14-29" fmla="*/ 595313 w 1242063"/>
                  <a:gd name="connsiteY14-30" fmla="*/ 1435893 h 1441909"/>
                  <a:gd name="connsiteX15-31" fmla="*/ 0 w 1242063"/>
                  <a:gd name="connsiteY15-32" fmla="*/ 1431131 h 144190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1242063" h="1441909">
                    <a:moveTo>
                      <a:pt x="595313" y="0"/>
                    </a:moveTo>
                    <a:lnTo>
                      <a:pt x="733425" y="54768"/>
                    </a:lnTo>
                    <a:cubicBezTo>
                      <a:pt x="780653" y="73818"/>
                      <a:pt x="841773" y="88503"/>
                      <a:pt x="878682" y="114300"/>
                    </a:cubicBezTo>
                    <a:cubicBezTo>
                      <a:pt x="915592" y="140097"/>
                      <a:pt x="931069" y="184547"/>
                      <a:pt x="954882" y="209550"/>
                    </a:cubicBezTo>
                    <a:cubicBezTo>
                      <a:pt x="978695" y="234553"/>
                      <a:pt x="992982" y="243681"/>
                      <a:pt x="1021557" y="264318"/>
                    </a:cubicBezTo>
                    <a:cubicBezTo>
                      <a:pt x="1050132" y="284955"/>
                      <a:pt x="1100535" y="307181"/>
                      <a:pt x="1126332" y="333375"/>
                    </a:cubicBezTo>
                    <a:cubicBezTo>
                      <a:pt x="1152129" y="359569"/>
                      <a:pt x="1163241" y="374253"/>
                      <a:pt x="1176338" y="421481"/>
                    </a:cubicBezTo>
                    <a:cubicBezTo>
                      <a:pt x="1189435" y="468709"/>
                      <a:pt x="1201341" y="533399"/>
                      <a:pt x="1204913" y="616743"/>
                    </a:cubicBezTo>
                    <a:cubicBezTo>
                      <a:pt x="1208485" y="700087"/>
                      <a:pt x="1195785" y="828277"/>
                      <a:pt x="1197769" y="921543"/>
                    </a:cubicBezTo>
                    <a:cubicBezTo>
                      <a:pt x="1199753" y="1014809"/>
                      <a:pt x="1210469" y="1105693"/>
                      <a:pt x="1216819" y="1176337"/>
                    </a:cubicBezTo>
                    <a:cubicBezTo>
                      <a:pt x="1223169" y="1246981"/>
                      <a:pt x="1233488" y="1302941"/>
                      <a:pt x="1235869" y="1345406"/>
                    </a:cubicBezTo>
                    <a:cubicBezTo>
                      <a:pt x="1238250" y="1387872"/>
                      <a:pt x="1250951" y="1415255"/>
                      <a:pt x="1231107" y="1431130"/>
                    </a:cubicBezTo>
                    <a:cubicBezTo>
                      <a:pt x="1211263" y="1447005"/>
                      <a:pt x="1169988" y="1440656"/>
                      <a:pt x="1116807" y="1440656"/>
                    </a:cubicBezTo>
                    <a:cubicBezTo>
                      <a:pt x="1063626" y="1440656"/>
                      <a:pt x="912019" y="1431131"/>
                      <a:pt x="912019" y="1431131"/>
                    </a:cubicBezTo>
                    <a:lnTo>
                      <a:pt x="595313" y="1435893"/>
                    </a:lnTo>
                    <a:lnTo>
                      <a:pt x="0" y="1431131"/>
                    </a:lnTo>
                  </a:path>
                </a:pathLst>
              </a:custGeom>
              <a:noFill/>
              <a:ln w="19050">
                <a:solidFill>
                  <a:srgbClr val="F71586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1006787" y="2517921"/>
                <a:ext cx="221696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0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1542484" y="2517921"/>
                <a:ext cx="221696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3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2078182" y="2517921"/>
                <a:ext cx="221696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6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2613879" y="2517921"/>
                <a:ext cx="221696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9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3149577" y="2517921"/>
                <a:ext cx="221696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12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>
                <a:off x="3685274" y="2517921"/>
                <a:ext cx="221696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15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634099" y="3139071"/>
                <a:ext cx="464639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1000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>
                <a:off x="634099" y="3670259"/>
                <a:ext cx="464639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2000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634099" y="4201447"/>
                <a:ext cx="464639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3000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634099" y="4732635"/>
                <a:ext cx="464639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4000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634099" y="5263823"/>
                <a:ext cx="464639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5000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54" name="文本框 53"/>
              <p:cNvSpPr txBox="1"/>
              <p:nvPr/>
            </p:nvSpPr>
            <p:spPr>
              <a:xfrm>
                <a:off x="634099" y="5795011"/>
                <a:ext cx="464639" cy="23105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思源黑体 Medium" panose="020B0600000000000000" pitchFamily="34" charset="-122"/>
                    <a:ea typeface="思源黑体 Medium" panose="020B0600000000000000" pitchFamily="34" charset="-122"/>
                  </a:rPr>
                  <a:t>6000</a:t>
                </a:r>
                <a:endParaRPr lang="zh-CN" altLang="en-US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55" name="文本框 54"/>
              <p:cNvSpPr txBox="1"/>
              <p:nvPr/>
            </p:nvSpPr>
            <p:spPr>
              <a:xfrm>
                <a:off x="166120" y="2717125"/>
                <a:ext cx="1013279" cy="21544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1400" dirty="0">
                    <a:latin typeface="思源宋体 Medium" panose="02020500000000000000" pitchFamily="18" charset="-122"/>
                    <a:ea typeface="思源宋体 Medium" panose="02020500000000000000" pitchFamily="18" charset="-122"/>
                  </a:rPr>
                  <a:t>深度</a:t>
                </a:r>
                <a:r>
                  <a:rPr lang="en-US" altLang="zh-CN" sz="1400" dirty="0">
                    <a:latin typeface="思源宋体 Medium" panose="02020500000000000000" pitchFamily="18" charset="-122"/>
                    <a:ea typeface="思源宋体 Medium" panose="02020500000000000000" pitchFamily="18" charset="-122"/>
                  </a:rPr>
                  <a:t>/</a:t>
                </a:r>
                <a:r>
                  <a:rPr lang="zh-CN" altLang="en-US" sz="1400" dirty="0">
                    <a:latin typeface="思源宋体 Medium" panose="02020500000000000000" pitchFamily="18" charset="-122"/>
                    <a:ea typeface="思源宋体 Medium" panose="02020500000000000000" pitchFamily="18" charset="-122"/>
                  </a:rPr>
                  <a:t>千米</a:t>
                </a:r>
                <a:endParaRPr lang="zh-CN" altLang="en-US" sz="1400" dirty="0">
                  <a:latin typeface="思源宋体 Medium" panose="02020500000000000000" pitchFamily="18" charset="-122"/>
                  <a:ea typeface="思源宋体 Medium" panose="02020500000000000000" pitchFamily="18" charset="-122"/>
                </a:endParaRPr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926980" y="2307230"/>
                <a:ext cx="1510392" cy="215444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1400" dirty="0">
                    <a:latin typeface="思源宋体 Medium" panose="02020500000000000000" pitchFamily="18" charset="-122"/>
                    <a:ea typeface="思源宋体 Medium" panose="02020500000000000000" pitchFamily="18" charset="-122"/>
                  </a:rPr>
                  <a:t>速度</a:t>
                </a:r>
                <a:r>
                  <a:rPr lang="en-US" altLang="zh-CN" sz="1400" dirty="0">
                    <a:latin typeface="思源宋体 Medium" panose="02020500000000000000" pitchFamily="18" charset="-122"/>
                    <a:ea typeface="思源宋体 Medium" panose="02020500000000000000" pitchFamily="18" charset="-122"/>
                  </a:rPr>
                  <a:t>/(</a:t>
                </a:r>
                <a:r>
                  <a:rPr lang="zh-CN" altLang="en-US" sz="1400" dirty="0">
                    <a:latin typeface="思源宋体 Medium" panose="02020500000000000000" pitchFamily="18" charset="-122"/>
                    <a:ea typeface="思源宋体 Medium" panose="02020500000000000000" pitchFamily="18" charset="-122"/>
                  </a:rPr>
                  <a:t>千米</a:t>
                </a:r>
                <a:r>
                  <a:rPr lang="en-US" altLang="zh-CN" sz="1400" dirty="0">
                    <a:latin typeface="思源宋体 Medium" panose="02020500000000000000" pitchFamily="18" charset="-122"/>
                    <a:ea typeface="思源宋体 Medium" panose="02020500000000000000" pitchFamily="18" charset="-122"/>
                  </a:rPr>
                  <a:t>/</a:t>
                </a:r>
                <a:r>
                  <a:rPr lang="zh-CN" altLang="en-US" sz="1400" dirty="0">
                    <a:latin typeface="思源宋体 Medium" panose="02020500000000000000" pitchFamily="18" charset="-122"/>
                    <a:ea typeface="思源宋体 Medium" panose="02020500000000000000" pitchFamily="18" charset="-122"/>
                  </a:rPr>
                  <a:t>秒</a:t>
                </a:r>
                <a:r>
                  <a:rPr lang="en-US" altLang="zh-CN" sz="1400" dirty="0">
                    <a:latin typeface="思源宋体 Medium" panose="02020500000000000000" pitchFamily="18" charset="-122"/>
                    <a:ea typeface="思源宋体 Medium" panose="02020500000000000000" pitchFamily="18" charset="-122"/>
                  </a:rPr>
                  <a:t>)</a:t>
                </a:r>
                <a:endParaRPr lang="zh-CN" altLang="en-US" sz="1400" dirty="0">
                  <a:latin typeface="思源宋体 Medium" panose="02020500000000000000" pitchFamily="18" charset="-122"/>
                  <a:ea typeface="思源宋体 Medium" panose="02020500000000000000" pitchFamily="18" charset="-122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3666275" y="6079050"/>
              <a:ext cx="5359356" cy="33007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地震波传播速度与距离地表深度关系示意图</a:t>
              </a:r>
              <a:endParaRPr lang="zh-CN" altLang="en-US" sz="20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69900" y="321945"/>
            <a:ext cx="6018530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   </a:t>
            </a:r>
            <a:r>
              <a:rPr lang="zh-CN" altLang="en-US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科学家通过对地震波传播速度的研究，把地球内部划分为</a:t>
            </a:r>
            <a:r>
              <a:rPr lang="zh-CN" altLang="en-US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地壳</a:t>
            </a:r>
            <a:r>
              <a:rPr lang="zh-CN" altLang="en-US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、</a:t>
            </a:r>
            <a:r>
              <a:rPr lang="zh-CN" altLang="en-US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地幔</a:t>
            </a:r>
            <a:r>
              <a:rPr lang="zh-CN" altLang="en-US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和</a:t>
            </a:r>
            <a:r>
              <a:rPr lang="zh-CN" altLang="en-US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地核</a:t>
            </a:r>
            <a:r>
              <a:rPr lang="zh-CN" altLang="en-US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三个圈层。之间的两个界面依次称为</a:t>
            </a:r>
            <a:r>
              <a:rPr lang="zh-CN" altLang="en-US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莫霍面</a:t>
            </a:r>
            <a:r>
              <a:rPr lang="zh-CN" altLang="en-US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和</a:t>
            </a:r>
            <a:r>
              <a:rPr lang="zh-CN" altLang="en-US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古登堡面</a:t>
            </a:r>
            <a:r>
              <a:rPr lang="zh-CN" altLang="en-US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。是为了分别纪念发现这两个界面的地震学家莫霍洛维契奇和古登堡。</a:t>
            </a:r>
            <a:endParaRPr lang="en-US" altLang="zh-CN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" name="任意多边形: 形状 6"/>
          <p:cNvSpPr/>
          <p:nvPr/>
        </p:nvSpPr>
        <p:spPr>
          <a:xfrm>
            <a:off x="4159237" y="2309422"/>
            <a:ext cx="3268851" cy="3302043"/>
          </a:xfrm>
          <a:custGeom>
            <a:avLst/>
            <a:gdLst>
              <a:gd name="connsiteX0" fmla="*/ 0 w 3043240"/>
              <a:gd name="connsiteY0" fmla="*/ 0 h 3074139"/>
              <a:gd name="connsiteX1" fmla="*/ 154347 w 3043240"/>
              <a:gd name="connsiteY1" fmla="*/ 3903 h 3074139"/>
              <a:gd name="connsiteX2" fmla="*/ 3043240 w 3043240"/>
              <a:gd name="connsiteY2" fmla="*/ 3045560 h 3074139"/>
              <a:gd name="connsiteX3" fmla="*/ 3041842 w 3043240"/>
              <a:gd name="connsiteY3" fmla="*/ 3074139 h 3074139"/>
              <a:gd name="connsiteX4" fmla="*/ 0 w 3043240"/>
              <a:gd name="connsiteY4" fmla="*/ 3074139 h 307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3240" h="3074139">
                <a:moveTo>
                  <a:pt x="0" y="0"/>
                </a:moveTo>
                <a:lnTo>
                  <a:pt x="154347" y="3903"/>
                </a:lnTo>
                <a:cubicBezTo>
                  <a:pt x="1763561" y="85474"/>
                  <a:pt x="3043240" y="1416075"/>
                  <a:pt x="3043240" y="3045560"/>
                </a:cubicBezTo>
                <a:lnTo>
                  <a:pt x="3041842" y="3074139"/>
                </a:lnTo>
                <a:lnTo>
                  <a:pt x="0" y="307413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任意多边形: 形状 7"/>
          <p:cNvSpPr/>
          <p:nvPr/>
        </p:nvSpPr>
        <p:spPr>
          <a:xfrm>
            <a:off x="4159238" y="2362965"/>
            <a:ext cx="3215844" cy="3248498"/>
          </a:xfrm>
          <a:custGeom>
            <a:avLst/>
            <a:gdLst>
              <a:gd name="connsiteX0" fmla="*/ 0 w 3043240"/>
              <a:gd name="connsiteY0" fmla="*/ 0 h 3074139"/>
              <a:gd name="connsiteX1" fmla="*/ 154347 w 3043240"/>
              <a:gd name="connsiteY1" fmla="*/ 3903 h 3074139"/>
              <a:gd name="connsiteX2" fmla="*/ 3043240 w 3043240"/>
              <a:gd name="connsiteY2" fmla="*/ 3045560 h 3074139"/>
              <a:gd name="connsiteX3" fmla="*/ 3041842 w 3043240"/>
              <a:gd name="connsiteY3" fmla="*/ 3074139 h 3074139"/>
              <a:gd name="connsiteX4" fmla="*/ 0 w 3043240"/>
              <a:gd name="connsiteY4" fmla="*/ 3074139 h 307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3240" h="3074139">
                <a:moveTo>
                  <a:pt x="0" y="0"/>
                </a:moveTo>
                <a:lnTo>
                  <a:pt x="154347" y="3903"/>
                </a:lnTo>
                <a:cubicBezTo>
                  <a:pt x="1763561" y="85474"/>
                  <a:pt x="3043240" y="1416075"/>
                  <a:pt x="3043240" y="3045560"/>
                </a:cubicBezTo>
                <a:lnTo>
                  <a:pt x="3041842" y="3074139"/>
                </a:lnTo>
                <a:lnTo>
                  <a:pt x="0" y="3074139"/>
                </a:lnTo>
                <a:close/>
              </a:path>
            </a:pathLst>
          </a:custGeom>
          <a:solidFill>
            <a:srgbClr val="FFF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/>
        </p:nvSpPr>
        <p:spPr>
          <a:xfrm>
            <a:off x="4159238" y="3844162"/>
            <a:ext cx="1751988" cy="1769778"/>
          </a:xfrm>
          <a:custGeom>
            <a:avLst/>
            <a:gdLst>
              <a:gd name="connsiteX0" fmla="*/ 0 w 3043240"/>
              <a:gd name="connsiteY0" fmla="*/ 0 h 3074139"/>
              <a:gd name="connsiteX1" fmla="*/ 154347 w 3043240"/>
              <a:gd name="connsiteY1" fmla="*/ 3903 h 3074139"/>
              <a:gd name="connsiteX2" fmla="*/ 3043240 w 3043240"/>
              <a:gd name="connsiteY2" fmla="*/ 3045560 h 3074139"/>
              <a:gd name="connsiteX3" fmla="*/ 3041842 w 3043240"/>
              <a:gd name="connsiteY3" fmla="*/ 3074139 h 3074139"/>
              <a:gd name="connsiteX4" fmla="*/ 0 w 3043240"/>
              <a:gd name="connsiteY4" fmla="*/ 3074139 h 307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3240" h="3074139">
                <a:moveTo>
                  <a:pt x="0" y="0"/>
                </a:moveTo>
                <a:lnTo>
                  <a:pt x="154347" y="3903"/>
                </a:lnTo>
                <a:cubicBezTo>
                  <a:pt x="1763561" y="85474"/>
                  <a:pt x="3043240" y="1416075"/>
                  <a:pt x="3043240" y="3045560"/>
                </a:cubicBezTo>
                <a:lnTo>
                  <a:pt x="3041842" y="3074139"/>
                </a:lnTo>
                <a:lnTo>
                  <a:pt x="0" y="3074139"/>
                </a:lnTo>
                <a:close/>
              </a:path>
            </a:pathLst>
          </a:custGeom>
          <a:solidFill>
            <a:srgbClr val="F397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/>
        </p:nvSpPr>
        <p:spPr>
          <a:xfrm>
            <a:off x="4159239" y="5051561"/>
            <a:ext cx="556726" cy="562379"/>
          </a:xfrm>
          <a:custGeom>
            <a:avLst/>
            <a:gdLst>
              <a:gd name="connsiteX0" fmla="*/ 0 w 3043240"/>
              <a:gd name="connsiteY0" fmla="*/ 0 h 3074139"/>
              <a:gd name="connsiteX1" fmla="*/ 154347 w 3043240"/>
              <a:gd name="connsiteY1" fmla="*/ 3903 h 3074139"/>
              <a:gd name="connsiteX2" fmla="*/ 3043240 w 3043240"/>
              <a:gd name="connsiteY2" fmla="*/ 3045560 h 3074139"/>
              <a:gd name="connsiteX3" fmla="*/ 3041842 w 3043240"/>
              <a:gd name="connsiteY3" fmla="*/ 3074139 h 3074139"/>
              <a:gd name="connsiteX4" fmla="*/ 0 w 3043240"/>
              <a:gd name="connsiteY4" fmla="*/ 3074139 h 307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3240" h="3074139">
                <a:moveTo>
                  <a:pt x="0" y="0"/>
                </a:moveTo>
                <a:lnTo>
                  <a:pt x="154347" y="3903"/>
                </a:lnTo>
                <a:cubicBezTo>
                  <a:pt x="1763561" y="85474"/>
                  <a:pt x="3043240" y="1416075"/>
                  <a:pt x="3043240" y="3045560"/>
                </a:cubicBezTo>
                <a:lnTo>
                  <a:pt x="3041842" y="3074139"/>
                </a:lnTo>
                <a:lnTo>
                  <a:pt x="0" y="3074139"/>
                </a:lnTo>
                <a:close/>
              </a:path>
            </a:pathLst>
          </a:custGeom>
          <a:solidFill>
            <a:srgbClr val="EA5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7" name="任意多边形: 形状 56"/>
          <p:cNvSpPr/>
          <p:nvPr/>
        </p:nvSpPr>
        <p:spPr>
          <a:xfrm>
            <a:off x="4159237" y="2309422"/>
            <a:ext cx="3268851" cy="3302043"/>
          </a:xfrm>
          <a:custGeom>
            <a:avLst/>
            <a:gdLst>
              <a:gd name="connsiteX0" fmla="*/ 0 w 3043240"/>
              <a:gd name="connsiteY0" fmla="*/ 0 h 3074139"/>
              <a:gd name="connsiteX1" fmla="*/ 154347 w 3043240"/>
              <a:gd name="connsiteY1" fmla="*/ 3903 h 3074139"/>
              <a:gd name="connsiteX2" fmla="*/ 3043240 w 3043240"/>
              <a:gd name="connsiteY2" fmla="*/ 3045560 h 3074139"/>
              <a:gd name="connsiteX3" fmla="*/ 3041842 w 3043240"/>
              <a:gd name="connsiteY3" fmla="*/ 3074139 h 3074139"/>
              <a:gd name="connsiteX4" fmla="*/ 0 w 3043240"/>
              <a:gd name="connsiteY4" fmla="*/ 3074139 h 307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3240" h="3074139">
                <a:moveTo>
                  <a:pt x="0" y="0"/>
                </a:moveTo>
                <a:lnTo>
                  <a:pt x="154347" y="3903"/>
                </a:lnTo>
                <a:cubicBezTo>
                  <a:pt x="1763561" y="85474"/>
                  <a:pt x="3043240" y="1416075"/>
                  <a:pt x="3043240" y="3045560"/>
                </a:cubicBezTo>
                <a:lnTo>
                  <a:pt x="3041842" y="3074139"/>
                </a:lnTo>
                <a:lnTo>
                  <a:pt x="0" y="3074139"/>
                </a:ln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任意多边形: 形状 57"/>
          <p:cNvSpPr/>
          <p:nvPr/>
        </p:nvSpPr>
        <p:spPr>
          <a:xfrm>
            <a:off x="4169142" y="2362967"/>
            <a:ext cx="3215845" cy="3248498"/>
          </a:xfrm>
          <a:custGeom>
            <a:avLst/>
            <a:gdLst>
              <a:gd name="connsiteX0" fmla="*/ 0 w 3043240"/>
              <a:gd name="connsiteY0" fmla="*/ 0 h 3074139"/>
              <a:gd name="connsiteX1" fmla="*/ 154347 w 3043240"/>
              <a:gd name="connsiteY1" fmla="*/ 3903 h 3074139"/>
              <a:gd name="connsiteX2" fmla="*/ 3043240 w 3043240"/>
              <a:gd name="connsiteY2" fmla="*/ 3045560 h 3074139"/>
              <a:gd name="connsiteX3" fmla="*/ 3041842 w 3043240"/>
              <a:gd name="connsiteY3" fmla="*/ 3074139 h 3074139"/>
              <a:gd name="connsiteX4" fmla="*/ 0 w 3043240"/>
              <a:gd name="connsiteY4" fmla="*/ 3074139 h 3074139"/>
              <a:gd name="connsiteX0-1" fmla="*/ 0 w 3043240"/>
              <a:gd name="connsiteY0-2" fmla="*/ 3074139 h 3166941"/>
              <a:gd name="connsiteX1-3" fmla="*/ 0 w 3043240"/>
              <a:gd name="connsiteY1-4" fmla="*/ 0 h 3166941"/>
              <a:gd name="connsiteX2-5" fmla="*/ 154347 w 3043240"/>
              <a:gd name="connsiteY2-6" fmla="*/ 3903 h 3166941"/>
              <a:gd name="connsiteX3-7" fmla="*/ 3043240 w 3043240"/>
              <a:gd name="connsiteY3-8" fmla="*/ 3045560 h 3166941"/>
              <a:gd name="connsiteX4-9" fmla="*/ 3041842 w 3043240"/>
              <a:gd name="connsiteY4-10" fmla="*/ 3074139 h 3166941"/>
              <a:gd name="connsiteX5" fmla="*/ 92802 w 3043240"/>
              <a:gd name="connsiteY5" fmla="*/ 3166941 h 3166941"/>
              <a:gd name="connsiteX0-11" fmla="*/ 0 w 3043240"/>
              <a:gd name="connsiteY0-12" fmla="*/ 3074139 h 3074139"/>
              <a:gd name="connsiteX1-13" fmla="*/ 0 w 3043240"/>
              <a:gd name="connsiteY1-14" fmla="*/ 0 h 3074139"/>
              <a:gd name="connsiteX2-15" fmla="*/ 154347 w 3043240"/>
              <a:gd name="connsiteY2-16" fmla="*/ 3903 h 3074139"/>
              <a:gd name="connsiteX3-17" fmla="*/ 3043240 w 3043240"/>
              <a:gd name="connsiteY3-18" fmla="*/ 3045560 h 3074139"/>
              <a:gd name="connsiteX4-19" fmla="*/ 3041842 w 3043240"/>
              <a:gd name="connsiteY4-20" fmla="*/ 3074139 h 3074139"/>
              <a:gd name="connsiteX0-21" fmla="*/ 0 w 3043240"/>
              <a:gd name="connsiteY0-22" fmla="*/ 0 h 3074139"/>
              <a:gd name="connsiteX1-23" fmla="*/ 154347 w 3043240"/>
              <a:gd name="connsiteY1-24" fmla="*/ 3903 h 3074139"/>
              <a:gd name="connsiteX2-25" fmla="*/ 3043240 w 3043240"/>
              <a:gd name="connsiteY2-26" fmla="*/ 3045560 h 3074139"/>
              <a:gd name="connsiteX3-27" fmla="*/ 3041842 w 3043240"/>
              <a:gd name="connsiteY3-28" fmla="*/ 3074139 h 30741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043240" h="3074139">
                <a:moveTo>
                  <a:pt x="0" y="0"/>
                </a:moveTo>
                <a:lnTo>
                  <a:pt x="154347" y="3903"/>
                </a:lnTo>
                <a:cubicBezTo>
                  <a:pt x="1763561" y="85474"/>
                  <a:pt x="3043240" y="1416075"/>
                  <a:pt x="3043240" y="3045560"/>
                </a:cubicBezTo>
                <a:lnTo>
                  <a:pt x="3041842" y="3074139"/>
                </a:lnTo>
              </a:path>
            </a:pathLst>
          </a:cu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: 形状 58"/>
          <p:cNvSpPr/>
          <p:nvPr/>
        </p:nvSpPr>
        <p:spPr>
          <a:xfrm>
            <a:off x="4160198" y="3844162"/>
            <a:ext cx="1751988" cy="1769778"/>
          </a:xfrm>
          <a:custGeom>
            <a:avLst/>
            <a:gdLst>
              <a:gd name="connsiteX0" fmla="*/ 0 w 3043240"/>
              <a:gd name="connsiteY0" fmla="*/ 0 h 3074139"/>
              <a:gd name="connsiteX1" fmla="*/ 154347 w 3043240"/>
              <a:gd name="connsiteY1" fmla="*/ 3903 h 3074139"/>
              <a:gd name="connsiteX2" fmla="*/ 3043240 w 3043240"/>
              <a:gd name="connsiteY2" fmla="*/ 3045560 h 3074139"/>
              <a:gd name="connsiteX3" fmla="*/ 3041842 w 3043240"/>
              <a:gd name="connsiteY3" fmla="*/ 3074139 h 3074139"/>
              <a:gd name="connsiteX4" fmla="*/ 0 w 3043240"/>
              <a:gd name="connsiteY4" fmla="*/ 3074139 h 3074139"/>
              <a:gd name="connsiteX0-1" fmla="*/ 0 w 3043240"/>
              <a:gd name="connsiteY0-2" fmla="*/ 3074139 h 3244481"/>
              <a:gd name="connsiteX1-3" fmla="*/ 0 w 3043240"/>
              <a:gd name="connsiteY1-4" fmla="*/ 0 h 3244481"/>
              <a:gd name="connsiteX2-5" fmla="*/ 154347 w 3043240"/>
              <a:gd name="connsiteY2-6" fmla="*/ 3903 h 3244481"/>
              <a:gd name="connsiteX3-7" fmla="*/ 3043240 w 3043240"/>
              <a:gd name="connsiteY3-8" fmla="*/ 3045560 h 3244481"/>
              <a:gd name="connsiteX4-9" fmla="*/ 3041842 w 3043240"/>
              <a:gd name="connsiteY4-10" fmla="*/ 3074139 h 3244481"/>
              <a:gd name="connsiteX5" fmla="*/ 170342 w 3043240"/>
              <a:gd name="connsiteY5" fmla="*/ 3244481 h 3244481"/>
              <a:gd name="connsiteX0-11" fmla="*/ 0 w 3043240"/>
              <a:gd name="connsiteY0-12" fmla="*/ 3074139 h 3074139"/>
              <a:gd name="connsiteX1-13" fmla="*/ 0 w 3043240"/>
              <a:gd name="connsiteY1-14" fmla="*/ 0 h 3074139"/>
              <a:gd name="connsiteX2-15" fmla="*/ 154347 w 3043240"/>
              <a:gd name="connsiteY2-16" fmla="*/ 3903 h 3074139"/>
              <a:gd name="connsiteX3-17" fmla="*/ 3043240 w 3043240"/>
              <a:gd name="connsiteY3-18" fmla="*/ 3045560 h 3074139"/>
              <a:gd name="connsiteX4-19" fmla="*/ 3041842 w 3043240"/>
              <a:gd name="connsiteY4-20" fmla="*/ 3074139 h 3074139"/>
              <a:gd name="connsiteX0-21" fmla="*/ 0 w 3043240"/>
              <a:gd name="connsiteY0-22" fmla="*/ 0 h 3074139"/>
              <a:gd name="connsiteX1-23" fmla="*/ 154347 w 3043240"/>
              <a:gd name="connsiteY1-24" fmla="*/ 3903 h 3074139"/>
              <a:gd name="connsiteX2-25" fmla="*/ 3043240 w 3043240"/>
              <a:gd name="connsiteY2-26" fmla="*/ 3045560 h 3074139"/>
              <a:gd name="connsiteX3-27" fmla="*/ 3041842 w 3043240"/>
              <a:gd name="connsiteY3-28" fmla="*/ 3074139 h 30741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043240" h="3074139">
                <a:moveTo>
                  <a:pt x="0" y="0"/>
                </a:moveTo>
                <a:lnTo>
                  <a:pt x="154347" y="3903"/>
                </a:lnTo>
                <a:cubicBezTo>
                  <a:pt x="1763561" y="85474"/>
                  <a:pt x="3043240" y="1416075"/>
                  <a:pt x="3043240" y="3045560"/>
                </a:cubicBezTo>
                <a:lnTo>
                  <a:pt x="3041842" y="307413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0" name="任意多边形: 形状 59"/>
          <p:cNvSpPr/>
          <p:nvPr/>
        </p:nvSpPr>
        <p:spPr>
          <a:xfrm>
            <a:off x="4153668" y="5051561"/>
            <a:ext cx="556726" cy="562379"/>
          </a:xfrm>
          <a:custGeom>
            <a:avLst/>
            <a:gdLst>
              <a:gd name="connsiteX0" fmla="*/ 0 w 3043240"/>
              <a:gd name="connsiteY0" fmla="*/ 0 h 3074139"/>
              <a:gd name="connsiteX1" fmla="*/ 154347 w 3043240"/>
              <a:gd name="connsiteY1" fmla="*/ 3903 h 3074139"/>
              <a:gd name="connsiteX2" fmla="*/ 3043240 w 3043240"/>
              <a:gd name="connsiteY2" fmla="*/ 3045560 h 3074139"/>
              <a:gd name="connsiteX3" fmla="*/ 3041842 w 3043240"/>
              <a:gd name="connsiteY3" fmla="*/ 3074139 h 3074139"/>
              <a:gd name="connsiteX4" fmla="*/ 0 w 3043240"/>
              <a:gd name="connsiteY4" fmla="*/ 3074139 h 3074139"/>
              <a:gd name="connsiteX0-1" fmla="*/ 0 w 3043240"/>
              <a:gd name="connsiteY0-2" fmla="*/ 3074139 h 3610195"/>
              <a:gd name="connsiteX1-3" fmla="*/ 0 w 3043240"/>
              <a:gd name="connsiteY1-4" fmla="*/ 0 h 3610195"/>
              <a:gd name="connsiteX2-5" fmla="*/ 154347 w 3043240"/>
              <a:gd name="connsiteY2-6" fmla="*/ 3903 h 3610195"/>
              <a:gd name="connsiteX3-7" fmla="*/ 3043240 w 3043240"/>
              <a:gd name="connsiteY3-8" fmla="*/ 3045560 h 3610195"/>
              <a:gd name="connsiteX4-9" fmla="*/ 3041842 w 3043240"/>
              <a:gd name="connsiteY4-10" fmla="*/ 3074139 h 3610195"/>
              <a:gd name="connsiteX5" fmla="*/ 536056 w 3043240"/>
              <a:gd name="connsiteY5" fmla="*/ 3610195 h 3610195"/>
              <a:gd name="connsiteX0-11" fmla="*/ 0 w 3043240"/>
              <a:gd name="connsiteY0-12" fmla="*/ 3074139 h 3074139"/>
              <a:gd name="connsiteX1-13" fmla="*/ 0 w 3043240"/>
              <a:gd name="connsiteY1-14" fmla="*/ 0 h 3074139"/>
              <a:gd name="connsiteX2-15" fmla="*/ 154347 w 3043240"/>
              <a:gd name="connsiteY2-16" fmla="*/ 3903 h 3074139"/>
              <a:gd name="connsiteX3-17" fmla="*/ 3043240 w 3043240"/>
              <a:gd name="connsiteY3-18" fmla="*/ 3045560 h 3074139"/>
              <a:gd name="connsiteX4-19" fmla="*/ 3041842 w 3043240"/>
              <a:gd name="connsiteY4-20" fmla="*/ 3074139 h 3074139"/>
              <a:gd name="connsiteX0-21" fmla="*/ 0 w 3043240"/>
              <a:gd name="connsiteY0-22" fmla="*/ 0 h 3074139"/>
              <a:gd name="connsiteX1-23" fmla="*/ 154347 w 3043240"/>
              <a:gd name="connsiteY1-24" fmla="*/ 3903 h 3074139"/>
              <a:gd name="connsiteX2-25" fmla="*/ 3043240 w 3043240"/>
              <a:gd name="connsiteY2-26" fmla="*/ 3045560 h 3074139"/>
              <a:gd name="connsiteX3-27" fmla="*/ 3041842 w 3043240"/>
              <a:gd name="connsiteY3-28" fmla="*/ 3074139 h 30741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043240" h="3074139">
                <a:moveTo>
                  <a:pt x="0" y="0"/>
                </a:moveTo>
                <a:lnTo>
                  <a:pt x="154347" y="3903"/>
                </a:lnTo>
                <a:cubicBezTo>
                  <a:pt x="1763561" y="85474"/>
                  <a:pt x="3043240" y="1416075"/>
                  <a:pt x="3043240" y="3045560"/>
                </a:cubicBezTo>
                <a:lnTo>
                  <a:pt x="3041842" y="307413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409963" y="3777762"/>
            <a:ext cx="714394" cy="26406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地   幔</a:t>
            </a:r>
            <a:endParaRPr lang="zh-CN" altLang="en-US" sz="1600" dirty="0"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619922" y="4784480"/>
            <a:ext cx="714394" cy="26406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外核</a:t>
            </a:r>
            <a:endParaRPr lang="zh-CN" altLang="en-US" sz="1600" dirty="0"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110567" y="5347402"/>
            <a:ext cx="556726" cy="26406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内核</a:t>
            </a:r>
            <a:endParaRPr lang="zh-CN" altLang="en-US" sz="1600" dirty="0"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4977118" y="2839502"/>
            <a:ext cx="925507" cy="264061"/>
            <a:chOff x="4838503" y="3249077"/>
            <a:chExt cx="925507" cy="264061"/>
          </a:xfrm>
        </p:grpSpPr>
        <p:sp>
          <p:nvSpPr>
            <p:cNvPr id="13" name="文本框 12"/>
            <p:cNvSpPr txBox="1"/>
            <p:nvPr/>
          </p:nvSpPr>
          <p:spPr>
            <a:xfrm>
              <a:off x="4838503" y="3249077"/>
              <a:ext cx="714394" cy="264061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莫霍面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cxnSp>
          <p:nvCxnSpPr>
            <p:cNvPr id="18" name="直接连接符 17"/>
            <p:cNvCxnSpPr>
              <a:endCxn id="13" idx="3"/>
            </p:cNvCxnSpPr>
            <p:nvPr/>
          </p:nvCxnSpPr>
          <p:spPr>
            <a:xfrm flipH="1">
              <a:off x="5539277" y="3285000"/>
              <a:ext cx="224733" cy="85126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组合 61"/>
          <p:cNvGrpSpPr/>
          <p:nvPr/>
        </p:nvGrpSpPr>
        <p:grpSpPr>
          <a:xfrm>
            <a:off x="6913925" y="3645732"/>
            <a:ext cx="551823" cy="264061"/>
            <a:chOff x="6775310" y="4055307"/>
            <a:chExt cx="551823" cy="264061"/>
          </a:xfrm>
        </p:grpSpPr>
        <p:sp>
          <p:nvSpPr>
            <p:cNvPr id="12" name="文本框 11"/>
            <p:cNvSpPr txBox="1"/>
            <p:nvPr/>
          </p:nvSpPr>
          <p:spPr>
            <a:xfrm>
              <a:off x="6887030" y="4055307"/>
              <a:ext cx="440103" cy="264061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地壳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cxnSp>
          <p:nvCxnSpPr>
            <p:cNvPr id="19" name="直接连接符 18"/>
            <p:cNvCxnSpPr>
              <a:endCxn id="12" idx="1"/>
            </p:cNvCxnSpPr>
            <p:nvPr/>
          </p:nvCxnSpPr>
          <p:spPr>
            <a:xfrm flipV="1">
              <a:off x="6775310" y="4197553"/>
              <a:ext cx="122582" cy="74911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5630221" y="4470094"/>
            <a:ext cx="1086639" cy="264061"/>
            <a:chOff x="5491606" y="4879669"/>
            <a:chExt cx="1086639" cy="264061"/>
          </a:xfrm>
        </p:grpSpPr>
        <p:sp>
          <p:nvSpPr>
            <p:cNvPr id="15" name="文本框 14"/>
            <p:cNvSpPr txBox="1"/>
            <p:nvPr/>
          </p:nvSpPr>
          <p:spPr>
            <a:xfrm>
              <a:off x="5638449" y="4879669"/>
              <a:ext cx="939796" cy="264061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古登堡面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cxnSp>
          <p:nvCxnSpPr>
            <p:cNvPr id="20" name="直接连接符 19"/>
            <p:cNvCxnSpPr>
              <a:endCxn id="15" idx="1"/>
            </p:cNvCxnSpPr>
            <p:nvPr/>
          </p:nvCxnSpPr>
          <p:spPr>
            <a:xfrm flipV="1">
              <a:off x="5491606" y="5014765"/>
              <a:ext cx="183873" cy="40861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直接连接符 24"/>
          <p:cNvCxnSpPr>
            <a:endCxn id="58" idx="0"/>
          </p:cNvCxnSpPr>
          <p:nvPr/>
        </p:nvCxnSpPr>
        <p:spPr>
          <a:xfrm>
            <a:off x="1258136" y="5516375"/>
            <a:ext cx="2911006" cy="1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1258136" y="3841686"/>
            <a:ext cx="2911006" cy="1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1258136" y="5046221"/>
            <a:ext cx="2911006" cy="1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组合 64"/>
          <p:cNvGrpSpPr/>
          <p:nvPr/>
        </p:nvGrpSpPr>
        <p:grpSpPr>
          <a:xfrm flipH="1">
            <a:off x="11169196" y="2194832"/>
            <a:ext cx="471942" cy="463408"/>
            <a:chOff x="9281460" y="2566094"/>
            <a:chExt cx="471942" cy="463408"/>
          </a:xfrm>
        </p:grpSpPr>
        <p:sp>
          <p:nvSpPr>
            <p:cNvPr id="66" name="矩形 65"/>
            <p:cNvSpPr/>
            <p:nvPr/>
          </p:nvSpPr>
          <p:spPr>
            <a:xfrm>
              <a:off x="9281460" y="2566094"/>
              <a:ext cx="308939" cy="308939"/>
            </a:xfrm>
            <a:prstGeom prst="rect">
              <a:avLst/>
            </a:prstGeom>
            <a:solidFill>
              <a:srgbClr val="F88008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9444463" y="2720563"/>
              <a:ext cx="308939" cy="308939"/>
            </a:xfrm>
            <a:prstGeom prst="rect">
              <a:avLst/>
            </a:prstGeom>
            <a:solidFill>
              <a:srgbClr val="F88008">
                <a:alpha val="50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50863" y="5945720"/>
            <a:ext cx="471942" cy="463408"/>
            <a:chOff x="9281460" y="2566094"/>
            <a:chExt cx="471942" cy="463408"/>
          </a:xfrm>
        </p:grpSpPr>
        <p:sp>
          <p:nvSpPr>
            <p:cNvPr id="69" name="矩形 68"/>
            <p:cNvSpPr/>
            <p:nvPr/>
          </p:nvSpPr>
          <p:spPr>
            <a:xfrm>
              <a:off x="9281460" y="2566094"/>
              <a:ext cx="308939" cy="308939"/>
            </a:xfrm>
            <a:prstGeom prst="rect">
              <a:avLst/>
            </a:prstGeom>
            <a:solidFill>
              <a:srgbClr val="F88008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0" name="矩形 69"/>
            <p:cNvSpPr/>
            <p:nvPr/>
          </p:nvSpPr>
          <p:spPr>
            <a:xfrm>
              <a:off x="9444463" y="2720563"/>
              <a:ext cx="308939" cy="308939"/>
            </a:xfrm>
            <a:prstGeom prst="rect">
              <a:avLst/>
            </a:prstGeom>
            <a:solidFill>
              <a:srgbClr val="F88008">
                <a:alpha val="50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801238" y="321412"/>
            <a:ext cx="5041397" cy="6171304"/>
            <a:chOff x="612344" y="961701"/>
            <a:chExt cx="4299507" cy="5263137"/>
          </a:xfrm>
        </p:grpSpPr>
        <p:sp>
          <p:nvSpPr>
            <p:cNvPr id="4" name="任意多边形: 形状 9"/>
            <p:cNvSpPr/>
            <p:nvPr/>
          </p:nvSpPr>
          <p:spPr>
            <a:xfrm>
              <a:off x="1183850" y="1078284"/>
              <a:ext cx="2473225" cy="5075763"/>
            </a:xfrm>
            <a:custGeom>
              <a:avLst/>
              <a:gdLst>
                <a:gd name="connsiteX0" fmla="*/ 1237093 w 2473225"/>
                <a:gd name="connsiteY0" fmla="*/ 26 h 5075763"/>
                <a:gd name="connsiteX1" fmla="*/ 2473225 w 2473225"/>
                <a:gd name="connsiteY1" fmla="*/ 156856 h 5075763"/>
                <a:gd name="connsiteX2" fmla="*/ 1221140 w 2473225"/>
                <a:gd name="connsiteY2" fmla="*/ 5075763 h 5075763"/>
                <a:gd name="connsiteX3" fmla="*/ 0 w 2473225"/>
                <a:gd name="connsiteY3" fmla="*/ 149082 h 5075763"/>
                <a:gd name="connsiteX4" fmla="*/ 1237093 w 2473225"/>
                <a:gd name="connsiteY4" fmla="*/ 26 h 507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225" h="5075763">
                  <a:moveTo>
                    <a:pt x="1237093" y="26"/>
                  </a:moveTo>
                  <a:cubicBezTo>
                    <a:pt x="1652450" y="1331"/>
                    <a:pt x="2067647" y="53618"/>
                    <a:pt x="2473225" y="156856"/>
                  </a:cubicBezTo>
                  <a:lnTo>
                    <a:pt x="1221140" y="5075763"/>
                  </a:lnTo>
                  <a:lnTo>
                    <a:pt x="0" y="149082"/>
                  </a:lnTo>
                  <a:cubicBezTo>
                    <a:pt x="406220" y="48396"/>
                    <a:pt x="821737" y="-1280"/>
                    <a:pt x="1237093" y="26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1199800" y="1151691"/>
              <a:ext cx="2440922" cy="5009467"/>
            </a:xfrm>
            <a:custGeom>
              <a:avLst/>
              <a:gdLst>
                <a:gd name="connsiteX0" fmla="*/ 1220935 w 2440922"/>
                <a:gd name="connsiteY0" fmla="*/ 24 h 5009467"/>
                <a:gd name="connsiteX1" fmla="*/ 2440922 w 2440922"/>
                <a:gd name="connsiteY1" fmla="*/ 154806 h 5009467"/>
                <a:gd name="connsiteX2" fmla="*/ 1205190 w 2440922"/>
                <a:gd name="connsiteY2" fmla="*/ 5009467 h 5009467"/>
                <a:gd name="connsiteX3" fmla="*/ 0 w 2440922"/>
                <a:gd name="connsiteY3" fmla="*/ 147134 h 5009467"/>
                <a:gd name="connsiteX4" fmla="*/ 1220935 w 2440922"/>
                <a:gd name="connsiteY4" fmla="*/ 24 h 5009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0922" h="5009467">
                  <a:moveTo>
                    <a:pt x="1220935" y="24"/>
                  </a:moveTo>
                  <a:cubicBezTo>
                    <a:pt x="1630867" y="1313"/>
                    <a:pt x="2040641" y="52917"/>
                    <a:pt x="2440922" y="154806"/>
                  </a:cubicBezTo>
                  <a:lnTo>
                    <a:pt x="1205190" y="5009467"/>
                  </a:lnTo>
                  <a:lnTo>
                    <a:pt x="0" y="147134"/>
                  </a:lnTo>
                  <a:cubicBezTo>
                    <a:pt x="400914" y="47763"/>
                    <a:pt x="811004" y="-1264"/>
                    <a:pt x="1220935" y="24"/>
                  </a:cubicBezTo>
                  <a:close/>
                </a:path>
              </a:pathLst>
            </a:custGeom>
            <a:solidFill>
              <a:srgbClr val="CFE39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5" name="任意多边形: 形状 11"/>
            <p:cNvSpPr/>
            <p:nvPr/>
          </p:nvSpPr>
          <p:spPr>
            <a:xfrm>
              <a:off x="1377239" y="1882119"/>
              <a:ext cx="2081547" cy="4271928"/>
            </a:xfrm>
            <a:custGeom>
              <a:avLst/>
              <a:gdLst>
                <a:gd name="connsiteX0" fmla="*/ 1041178 w 2081547"/>
                <a:gd name="connsiteY0" fmla="*/ 21 h 4271928"/>
                <a:gd name="connsiteX1" fmla="*/ 2081547 w 2081547"/>
                <a:gd name="connsiteY1" fmla="*/ 132015 h 4271928"/>
                <a:gd name="connsiteX2" fmla="*/ 1027751 w 2081547"/>
                <a:gd name="connsiteY2" fmla="*/ 4271928 h 4271928"/>
                <a:gd name="connsiteX3" fmla="*/ 0 w 2081547"/>
                <a:gd name="connsiteY3" fmla="*/ 125472 h 4271928"/>
                <a:gd name="connsiteX4" fmla="*/ 1041178 w 2081547"/>
                <a:gd name="connsiteY4" fmla="*/ 21 h 427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1547" h="4271928">
                  <a:moveTo>
                    <a:pt x="1041178" y="21"/>
                  </a:moveTo>
                  <a:cubicBezTo>
                    <a:pt x="1390756" y="1120"/>
                    <a:pt x="1740199" y="45126"/>
                    <a:pt x="2081547" y="132015"/>
                  </a:cubicBezTo>
                  <a:lnTo>
                    <a:pt x="1027751" y="4271928"/>
                  </a:lnTo>
                  <a:lnTo>
                    <a:pt x="0" y="125472"/>
                  </a:lnTo>
                  <a:cubicBezTo>
                    <a:pt x="341888" y="40731"/>
                    <a:pt x="691600" y="-1078"/>
                    <a:pt x="1041178" y="21"/>
                  </a:cubicBezTo>
                  <a:close/>
                </a:path>
              </a:pathLst>
            </a:custGeom>
            <a:solidFill>
              <a:srgbClr val="FFFCDB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72" name="任意多边形: 形状 12"/>
            <p:cNvSpPr/>
            <p:nvPr/>
          </p:nvSpPr>
          <p:spPr>
            <a:xfrm>
              <a:off x="1742086" y="3342584"/>
              <a:ext cx="1342608" cy="2755414"/>
            </a:xfrm>
            <a:custGeom>
              <a:avLst/>
              <a:gdLst>
                <a:gd name="connsiteX0" fmla="*/ 671565 w 1342608"/>
                <a:gd name="connsiteY0" fmla="*/ 14 h 2755414"/>
                <a:gd name="connsiteX1" fmla="*/ 1342608 w 1342608"/>
                <a:gd name="connsiteY1" fmla="*/ 85150 h 2755414"/>
                <a:gd name="connsiteX2" fmla="*/ 662904 w 1342608"/>
                <a:gd name="connsiteY2" fmla="*/ 2755414 h 2755414"/>
                <a:gd name="connsiteX3" fmla="*/ 0 w 1342608"/>
                <a:gd name="connsiteY3" fmla="*/ 80930 h 2755414"/>
                <a:gd name="connsiteX4" fmla="*/ 671565 w 1342608"/>
                <a:gd name="connsiteY4" fmla="*/ 14 h 2755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2608" h="2755414">
                  <a:moveTo>
                    <a:pt x="671565" y="14"/>
                  </a:moveTo>
                  <a:cubicBezTo>
                    <a:pt x="897045" y="722"/>
                    <a:pt x="1122437" y="29107"/>
                    <a:pt x="1342608" y="85150"/>
                  </a:cubicBezTo>
                  <a:lnTo>
                    <a:pt x="662904" y="2755414"/>
                  </a:lnTo>
                  <a:lnTo>
                    <a:pt x="0" y="80930"/>
                  </a:lnTo>
                  <a:cubicBezTo>
                    <a:pt x="220519" y="26272"/>
                    <a:pt x="446086" y="-695"/>
                    <a:pt x="671565" y="14"/>
                  </a:cubicBezTo>
                  <a:close/>
                </a:path>
              </a:pathLst>
            </a:custGeom>
            <a:solidFill>
              <a:srgbClr val="F3974E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73" name="任意多边形: 形状 13"/>
            <p:cNvSpPr/>
            <p:nvPr/>
          </p:nvSpPr>
          <p:spPr>
            <a:xfrm>
              <a:off x="2174718" y="5140855"/>
              <a:ext cx="466380" cy="957144"/>
            </a:xfrm>
            <a:custGeom>
              <a:avLst/>
              <a:gdLst>
                <a:gd name="connsiteX0" fmla="*/ 233281 w 466380"/>
                <a:gd name="connsiteY0" fmla="*/ 5 h 957144"/>
                <a:gd name="connsiteX1" fmla="*/ 466380 w 466380"/>
                <a:gd name="connsiteY1" fmla="*/ 29579 h 957144"/>
                <a:gd name="connsiteX2" fmla="*/ 230272 w 466380"/>
                <a:gd name="connsiteY2" fmla="*/ 957144 h 957144"/>
                <a:gd name="connsiteX3" fmla="*/ 0 w 466380"/>
                <a:gd name="connsiteY3" fmla="*/ 28113 h 957144"/>
                <a:gd name="connsiteX4" fmla="*/ 233281 w 466380"/>
                <a:gd name="connsiteY4" fmla="*/ 5 h 957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6380" h="957144">
                  <a:moveTo>
                    <a:pt x="233281" y="5"/>
                  </a:moveTo>
                  <a:cubicBezTo>
                    <a:pt x="311605" y="251"/>
                    <a:pt x="389900" y="10111"/>
                    <a:pt x="466380" y="29579"/>
                  </a:cubicBezTo>
                  <a:lnTo>
                    <a:pt x="230272" y="957144"/>
                  </a:lnTo>
                  <a:lnTo>
                    <a:pt x="0" y="28113"/>
                  </a:lnTo>
                  <a:cubicBezTo>
                    <a:pt x="76602" y="9127"/>
                    <a:pt x="154956" y="-241"/>
                    <a:pt x="233281" y="5"/>
                  </a:cubicBezTo>
                  <a:close/>
                </a:path>
              </a:pathLst>
            </a:custGeom>
            <a:solidFill>
              <a:srgbClr val="EA513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612344" y="961701"/>
              <a:ext cx="660585" cy="2362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深度</a:t>
              </a:r>
              <a:r>
                <a:rPr lang="en-US" altLang="zh-CN" sz="12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/KM</a:t>
              </a:r>
              <a:endParaRPr lang="zh-CN" altLang="en-US" sz="12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75" name="饼形 7"/>
            <p:cNvSpPr/>
            <p:nvPr/>
          </p:nvSpPr>
          <p:spPr>
            <a:xfrm>
              <a:off x="1288113" y="1492308"/>
              <a:ext cx="3090249" cy="321340"/>
            </a:xfrm>
            <a:custGeom>
              <a:avLst/>
              <a:gdLst>
                <a:gd name="connsiteX0" fmla="*/ 2720357 w 7644876"/>
                <a:gd name="connsiteY0" fmla="*/ 197190 h 9287066"/>
                <a:gd name="connsiteX1" fmla="*/ 4951673 w 7644876"/>
                <a:gd name="connsiteY1" fmla="*/ 207256 h 9287066"/>
                <a:gd name="connsiteX2" fmla="*/ 3822438 w 7644876"/>
                <a:gd name="connsiteY2" fmla="*/ 4643533 h 9287066"/>
                <a:gd name="connsiteX3" fmla="*/ 2720357 w 7644876"/>
                <a:gd name="connsiteY3" fmla="*/ 197190 h 9287066"/>
                <a:gd name="connsiteX0-1" fmla="*/ 0 w 2231316"/>
                <a:gd name="connsiteY0-2" fmla="*/ 197190 h 207256"/>
                <a:gd name="connsiteX1-3" fmla="*/ 2231316 w 2231316"/>
                <a:gd name="connsiteY1-4" fmla="*/ 207256 h 207256"/>
                <a:gd name="connsiteX2-5" fmla="*/ 0 w 2231316"/>
                <a:gd name="connsiteY2-6" fmla="*/ 197190 h 207256"/>
                <a:gd name="connsiteX0-7" fmla="*/ 0 w 2322756"/>
                <a:gd name="connsiteY0-8" fmla="*/ 187375 h 288881"/>
                <a:gd name="connsiteX1-9" fmla="*/ 2322756 w 2322756"/>
                <a:gd name="connsiteY1-10" fmla="*/ 288881 h 288881"/>
                <a:gd name="connsiteX0-11" fmla="*/ 0 w 2851461"/>
                <a:gd name="connsiteY0-12" fmla="*/ 150901 h 347747"/>
                <a:gd name="connsiteX1-13" fmla="*/ 2851461 w 2851461"/>
                <a:gd name="connsiteY1-14" fmla="*/ 347747 h 347747"/>
                <a:gd name="connsiteX0-15" fmla="*/ 0 w 2851461"/>
                <a:gd name="connsiteY0-16" fmla="*/ 133141 h 329987"/>
                <a:gd name="connsiteX1-17" fmla="*/ 2851461 w 2851461"/>
                <a:gd name="connsiteY1-18" fmla="*/ 329987 h 329987"/>
                <a:gd name="connsiteX0-19" fmla="*/ 0 w 2851461"/>
                <a:gd name="connsiteY0-20" fmla="*/ 133141 h 329987"/>
                <a:gd name="connsiteX1-21" fmla="*/ 2851461 w 2851461"/>
                <a:gd name="connsiteY1-22" fmla="*/ 329987 h 329987"/>
                <a:gd name="connsiteX0-23" fmla="*/ 0 w 2851461"/>
                <a:gd name="connsiteY0-24" fmla="*/ 111999 h 308845"/>
                <a:gd name="connsiteX1-25" fmla="*/ 2851461 w 2851461"/>
                <a:gd name="connsiteY1-26" fmla="*/ 308845 h 308845"/>
                <a:gd name="connsiteX0-27" fmla="*/ 0 w 2846164"/>
                <a:gd name="connsiteY0-28" fmla="*/ 107241 h 321340"/>
                <a:gd name="connsiteX1-29" fmla="*/ 2846164 w 2846164"/>
                <a:gd name="connsiteY1-30" fmla="*/ 321340 h 3213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2846164" h="321340">
                  <a:moveTo>
                    <a:pt x="0" y="107241"/>
                  </a:moveTo>
                  <a:cubicBezTo>
                    <a:pt x="1074735" y="-111397"/>
                    <a:pt x="2084666" y="26370"/>
                    <a:pt x="2846164" y="32134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76" name="饼形 7"/>
            <p:cNvSpPr/>
            <p:nvPr/>
          </p:nvSpPr>
          <p:spPr>
            <a:xfrm>
              <a:off x="1238587" y="1240241"/>
              <a:ext cx="3168000" cy="323166"/>
            </a:xfrm>
            <a:custGeom>
              <a:avLst/>
              <a:gdLst>
                <a:gd name="connsiteX0" fmla="*/ 2720357 w 7644876"/>
                <a:gd name="connsiteY0" fmla="*/ 197190 h 9287066"/>
                <a:gd name="connsiteX1" fmla="*/ 4951673 w 7644876"/>
                <a:gd name="connsiteY1" fmla="*/ 207256 h 9287066"/>
                <a:gd name="connsiteX2" fmla="*/ 3822438 w 7644876"/>
                <a:gd name="connsiteY2" fmla="*/ 4643533 h 9287066"/>
                <a:gd name="connsiteX3" fmla="*/ 2720357 w 7644876"/>
                <a:gd name="connsiteY3" fmla="*/ 197190 h 9287066"/>
                <a:gd name="connsiteX0-1" fmla="*/ 0 w 2231316"/>
                <a:gd name="connsiteY0-2" fmla="*/ 197190 h 207256"/>
                <a:gd name="connsiteX1-3" fmla="*/ 2231316 w 2231316"/>
                <a:gd name="connsiteY1-4" fmla="*/ 207256 h 207256"/>
                <a:gd name="connsiteX2-5" fmla="*/ 0 w 2231316"/>
                <a:gd name="connsiteY2-6" fmla="*/ 197190 h 207256"/>
                <a:gd name="connsiteX0-7" fmla="*/ 0 w 2322756"/>
                <a:gd name="connsiteY0-8" fmla="*/ 187375 h 288881"/>
                <a:gd name="connsiteX1-9" fmla="*/ 2322756 w 2322756"/>
                <a:gd name="connsiteY1-10" fmla="*/ 288881 h 288881"/>
                <a:gd name="connsiteX0-11" fmla="*/ 0 w 2851461"/>
                <a:gd name="connsiteY0-12" fmla="*/ 150901 h 347747"/>
                <a:gd name="connsiteX1-13" fmla="*/ 2851461 w 2851461"/>
                <a:gd name="connsiteY1-14" fmla="*/ 347747 h 347747"/>
                <a:gd name="connsiteX0-15" fmla="*/ 0 w 2851461"/>
                <a:gd name="connsiteY0-16" fmla="*/ 133141 h 329987"/>
                <a:gd name="connsiteX1-17" fmla="*/ 2851461 w 2851461"/>
                <a:gd name="connsiteY1-18" fmla="*/ 329987 h 329987"/>
                <a:gd name="connsiteX0-19" fmla="*/ 0 w 2851461"/>
                <a:gd name="connsiteY0-20" fmla="*/ 133141 h 329987"/>
                <a:gd name="connsiteX1-21" fmla="*/ 2851461 w 2851461"/>
                <a:gd name="connsiteY1-22" fmla="*/ 329987 h 329987"/>
                <a:gd name="connsiteX0-23" fmla="*/ 0 w 2851461"/>
                <a:gd name="connsiteY0-24" fmla="*/ 111999 h 308845"/>
                <a:gd name="connsiteX1-25" fmla="*/ 2851461 w 2851461"/>
                <a:gd name="connsiteY1-26" fmla="*/ 308845 h 308845"/>
                <a:gd name="connsiteX0-27" fmla="*/ 0 w 3029141"/>
                <a:gd name="connsiteY0-28" fmla="*/ 115801 h 299646"/>
                <a:gd name="connsiteX1-29" fmla="*/ 3029141 w 3029141"/>
                <a:gd name="connsiteY1-30" fmla="*/ 299646 h 299646"/>
                <a:gd name="connsiteX0-31" fmla="*/ 0 w 3029141"/>
                <a:gd name="connsiteY0-32" fmla="*/ 130926 h 314771"/>
                <a:gd name="connsiteX1-33" fmla="*/ 3029141 w 3029141"/>
                <a:gd name="connsiteY1-34" fmla="*/ 314771 h 314771"/>
                <a:gd name="connsiteX0-35" fmla="*/ 0 w 3016441"/>
                <a:gd name="connsiteY0-36" fmla="*/ 126621 h 323166"/>
                <a:gd name="connsiteX1-37" fmla="*/ 3016441 w 3016441"/>
                <a:gd name="connsiteY1-38" fmla="*/ 323166 h 32316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3016441" h="323166">
                  <a:moveTo>
                    <a:pt x="0" y="126621"/>
                  </a:moveTo>
                  <a:cubicBezTo>
                    <a:pt x="1074735" y="-92017"/>
                    <a:pt x="1916919" y="-28142"/>
                    <a:pt x="3016441" y="323166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77" name="饼形 7"/>
            <p:cNvSpPr/>
            <p:nvPr/>
          </p:nvSpPr>
          <p:spPr>
            <a:xfrm>
              <a:off x="1379079" y="1884773"/>
              <a:ext cx="2835123" cy="350727"/>
            </a:xfrm>
            <a:custGeom>
              <a:avLst/>
              <a:gdLst>
                <a:gd name="connsiteX0" fmla="*/ 2720357 w 7644876"/>
                <a:gd name="connsiteY0" fmla="*/ 197190 h 9287066"/>
                <a:gd name="connsiteX1" fmla="*/ 4951673 w 7644876"/>
                <a:gd name="connsiteY1" fmla="*/ 207256 h 9287066"/>
                <a:gd name="connsiteX2" fmla="*/ 3822438 w 7644876"/>
                <a:gd name="connsiteY2" fmla="*/ 4643533 h 9287066"/>
                <a:gd name="connsiteX3" fmla="*/ 2720357 w 7644876"/>
                <a:gd name="connsiteY3" fmla="*/ 197190 h 9287066"/>
                <a:gd name="connsiteX0-1" fmla="*/ 0 w 2231316"/>
                <a:gd name="connsiteY0-2" fmla="*/ 197190 h 207256"/>
                <a:gd name="connsiteX1-3" fmla="*/ 2231316 w 2231316"/>
                <a:gd name="connsiteY1-4" fmla="*/ 207256 h 207256"/>
                <a:gd name="connsiteX2-5" fmla="*/ 0 w 2231316"/>
                <a:gd name="connsiteY2-6" fmla="*/ 197190 h 207256"/>
                <a:gd name="connsiteX0-7" fmla="*/ 0 w 2322756"/>
                <a:gd name="connsiteY0-8" fmla="*/ 187375 h 288881"/>
                <a:gd name="connsiteX1-9" fmla="*/ 2322756 w 2322756"/>
                <a:gd name="connsiteY1-10" fmla="*/ 288881 h 288881"/>
                <a:gd name="connsiteX0-11" fmla="*/ 0 w 2851461"/>
                <a:gd name="connsiteY0-12" fmla="*/ 150901 h 347747"/>
                <a:gd name="connsiteX1-13" fmla="*/ 2851461 w 2851461"/>
                <a:gd name="connsiteY1-14" fmla="*/ 347747 h 347747"/>
                <a:gd name="connsiteX0-15" fmla="*/ 0 w 2851461"/>
                <a:gd name="connsiteY0-16" fmla="*/ 133141 h 329987"/>
                <a:gd name="connsiteX1-17" fmla="*/ 2851461 w 2851461"/>
                <a:gd name="connsiteY1-18" fmla="*/ 329987 h 329987"/>
                <a:gd name="connsiteX0-19" fmla="*/ 0 w 2851461"/>
                <a:gd name="connsiteY0-20" fmla="*/ 133141 h 329987"/>
                <a:gd name="connsiteX1-21" fmla="*/ 2851461 w 2851461"/>
                <a:gd name="connsiteY1-22" fmla="*/ 329987 h 329987"/>
                <a:gd name="connsiteX0-23" fmla="*/ 0 w 2851461"/>
                <a:gd name="connsiteY0-24" fmla="*/ 111999 h 308845"/>
                <a:gd name="connsiteX1-25" fmla="*/ 2851461 w 2851461"/>
                <a:gd name="connsiteY1-26" fmla="*/ 308845 h 308845"/>
                <a:gd name="connsiteX0-27" fmla="*/ 0 w 2837248"/>
                <a:gd name="connsiteY0-28" fmla="*/ 97459 h 351159"/>
                <a:gd name="connsiteX1-29" fmla="*/ 2837248 w 2837248"/>
                <a:gd name="connsiteY1-30" fmla="*/ 351159 h 351159"/>
                <a:gd name="connsiteX0-1-1" fmla="*/ 0 w 2835123"/>
                <a:gd name="connsiteY0-2-2" fmla="*/ 101995 h 336571"/>
                <a:gd name="connsiteX1-3-3" fmla="*/ 2835123 w 2835123"/>
                <a:gd name="connsiteY1-4-4" fmla="*/ 336571 h 336571"/>
                <a:gd name="connsiteX0-5" fmla="*/ 0 w 2835123"/>
                <a:gd name="connsiteY0-6" fmla="*/ 116151 h 350727"/>
                <a:gd name="connsiteX1-7" fmla="*/ 2835123 w 2835123"/>
                <a:gd name="connsiteY1-8" fmla="*/ 350727 h 350727"/>
              </a:gdLst>
              <a:ahLst/>
              <a:cxnLst>
                <a:cxn ang="0">
                  <a:pos x="connsiteX0-1-1" y="connsiteY0-2-2"/>
                </a:cxn>
                <a:cxn ang="0">
                  <a:pos x="connsiteX1-3-3" y="connsiteY1-4-4"/>
                </a:cxn>
              </a:cxnLst>
              <a:rect l="l" t="t" r="r" b="b"/>
              <a:pathLst>
                <a:path w="2835123" h="350727">
                  <a:moveTo>
                    <a:pt x="0" y="116151"/>
                  </a:moveTo>
                  <a:cubicBezTo>
                    <a:pt x="1078985" y="-134361"/>
                    <a:pt x="2073625" y="55757"/>
                    <a:pt x="2835123" y="350727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966741" y="1223311"/>
              <a:ext cx="1289362" cy="4874687"/>
            </a:xfrm>
            <a:prstGeom prst="line">
              <a:avLst/>
            </a:prstGeom>
            <a:ln w="19050">
              <a:solidFill>
                <a:srgbClr val="7070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任意多边形: 形状 19"/>
            <p:cNvSpPr/>
            <p:nvPr/>
          </p:nvSpPr>
          <p:spPr>
            <a:xfrm>
              <a:off x="999980" y="1641971"/>
              <a:ext cx="71438" cy="23812"/>
            </a:xfrm>
            <a:custGeom>
              <a:avLst/>
              <a:gdLst>
                <a:gd name="connsiteX0" fmla="*/ 71438 w 71438"/>
                <a:gd name="connsiteY0" fmla="*/ 0 h 23812"/>
                <a:gd name="connsiteX1" fmla="*/ 0 w 71438"/>
                <a:gd name="connsiteY1" fmla="*/ 23812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438" h="23812">
                  <a:moveTo>
                    <a:pt x="71438" y="0"/>
                  </a:moveTo>
                  <a:lnTo>
                    <a:pt x="0" y="23812"/>
                  </a:lnTo>
                </a:path>
              </a:pathLst>
            </a:cu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0" name="任意多边形: 形状 20"/>
            <p:cNvSpPr/>
            <p:nvPr/>
          </p:nvSpPr>
          <p:spPr>
            <a:xfrm>
              <a:off x="1114966" y="2059920"/>
              <a:ext cx="71438" cy="23812"/>
            </a:xfrm>
            <a:custGeom>
              <a:avLst/>
              <a:gdLst>
                <a:gd name="connsiteX0" fmla="*/ 71438 w 71438"/>
                <a:gd name="connsiteY0" fmla="*/ 0 h 23812"/>
                <a:gd name="connsiteX1" fmla="*/ 0 w 71438"/>
                <a:gd name="connsiteY1" fmla="*/ 23812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438" h="23812">
                  <a:moveTo>
                    <a:pt x="71438" y="0"/>
                  </a:moveTo>
                  <a:lnTo>
                    <a:pt x="0" y="23812"/>
                  </a:lnTo>
                </a:path>
              </a:pathLst>
            </a:cu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1" name="任意多边形: 形状 21"/>
            <p:cNvSpPr/>
            <p:nvPr/>
          </p:nvSpPr>
          <p:spPr>
            <a:xfrm>
              <a:off x="942637" y="1415835"/>
              <a:ext cx="71438" cy="23812"/>
            </a:xfrm>
            <a:custGeom>
              <a:avLst/>
              <a:gdLst>
                <a:gd name="connsiteX0" fmla="*/ 71438 w 71438"/>
                <a:gd name="connsiteY0" fmla="*/ 0 h 23812"/>
                <a:gd name="connsiteX1" fmla="*/ 0 w 71438"/>
                <a:gd name="connsiteY1" fmla="*/ 23812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438" h="23812">
                  <a:moveTo>
                    <a:pt x="71438" y="0"/>
                  </a:moveTo>
                  <a:lnTo>
                    <a:pt x="0" y="23812"/>
                  </a:lnTo>
                </a:path>
              </a:pathLst>
            </a:cu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2" name="任意多边形: 形状 22"/>
            <p:cNvSpPr/>
            <p:nvPr/>
          </p:nvSpPr>
          <p:spPr>
            <a:xfrm>
              <a:off x="908238" y="1283025"/>
              <a:ext cx="71438" cy="23812"/>
            </a:xfrm>
            <a:custGeom>
              <a:avLst/>
              <a:gdLst>
                <a:gd name="connsiteX0" fmla="*/ 71438 w 71438"/>
                <a:gd name="connsiteY0" fmla="*/ 0 h 23812"/>
                <a:gd name="connsiteX1" fmla="*/ 0 w 71438"/>
                <a:gd name="connsiteY1" fmla="*/ 23812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438" h="23812">
                  <a:moveTo>
                    <a:pt x="71438" y="0"/>
                  </a:moveTo>
                  <a:lnTo>
                    <a:pt x="0" y="23812"/>
                  </a:lnTo>
                </a:path>
              </a:pathLst>
            </a:cu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3" name="任意多边形: 形状 23"/>
            <p:cNvSpPr/>
            <p:nvPr/>
          </p:nvSpPr>
          <p:spPr>
            <a:xfrm>
              <a:off x="1484712" y="3479504"/>
              <a:ext cx="71438" cy="23812"/>
            </a:xfrm>
            <a:custGeom>
              <a:avLst/>
              <a:gdLst>
                <a:gd name="connsiteX0" fmla="*/ 71438 w 71438"/>
                <a:gd name="connsiteY0" fmla="*/ 0 h 23812"/>
                <a:gd name="connsiteX1" fmla="*/ 0 w 71438"/>
                <a:gd name="connsiteY1" fmla="*/ 23812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438" h="23812">
                  <a:moveTo>
                    <a:pt x="71438" y="0"/>
                  </a:moveTo>
                  <a:lnTo>
                    <a:pt x="0" y="23812"/>
                  </a:lnTo>
                </a:path>
              </a:pathLst>
            </a:cu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4" name="任意多边形: 形状 24"/>
            <p:cNvSpPr/>
            <p:nvPr/>
          </p:nvSpPr>
          <p:spPr>
            <a:xfrm>
              <a:off x="1959586" y="5224729"/>
              <a:ext cx="71438" cy="23812"/>
            </a:xfrm>
            <a:custGeom>
              <a:avLst/>
              <a:gdLst>
                <a:gd name="connsiteX0" fmla="*/ 71438 w 71438"/>
                <a:gd name="connsiteY0" fmla="*/ 0 h 23812"/>
                <a:gd name="connsiteX1" fmla="*/ 0 w 71438"/>
                <a:gd name="connsiteY1" fmla="*/ 23812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438" h="23812">
                  <a:moveTo>
                    <a:pt x="71438" y="0"/>
                  </a:moveTo>
                  <a:lnTo>
                    <a:pt x="0" y="23812"/>
                  </a:lnTo>
                </a:path>
              </a:pathLst>
            </a:cu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 rot="20470025">
              <a:off x="716220" y="1203962"/>
              <a:ext cx="240885" cy="262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0</a:t>
              </a:r>
              <a:endParaRPr lang="zh-CN" altLang="en-US" sz="14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 rot="20470025">
              <a:off x="695019" y="1353218"/>
              <a:ext cx="324277" cy="262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80</a:t>
              </a:r>
              <a:endParaRPr lang="zh-CN" altLang="en-US" sz="14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 rot="20470025">
              <a:off x="679937" y="1586169"/>
              <a:ext cx="407671" cy="262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400</a:t>
              </a:r>
              <a:endParaRPr lang="zh-CN" altLang="en-US" sz="14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8" name="矩形 87"/>
            <p:cNvSpPr/>
            <p:nvPr/>
          </p:nvSpPr>
          <p:spPr>
            <a:xfrm rot="20470025">
              <a:off x="777564" y="2013112"/>
              <a:ext cx="407671" cy="262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900</a:t>
              </a:r>
              <a:endParaRPr lang="zh-CN" altLang="en-US" sz="14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 rot="20470025">
              <a:off x="1067733" y="3437050"/>
              <a:ext cx="491065" cy="262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2900</a:t>
              </a:r>
              <a:endParaRPr lang="zh-CN" altLang="en-US" sz="14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 rot="20470025">
              <a:off x="1541202" y="5178167"/>
              <a:ext cx="491065" cy="262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5150</a:t>
              </a:r>
              <a:endParaRPr lang="zh-CN" altLang="en-US" sz="14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1" name="任意多边形: 形状 31"/>
            <p:cNvSpPr/>
            <p:nvPr/>
          </p:nvSpPr>
          <p:spPr>
            <a:xfrm>
              <a:off x="2182094" y="6091116"/>
              <a:ext cx="71438" cy="23812"/>
            </a:xfrm>
            <a:custGeom>
              <a:avLst/>
              <a:gdLst>
                <a:gd name="connsiteX0" fmla="*/ 71438 w 71438"/>
                <a:gd name="connsiteY0" fmla="*/ 0 h 23812"/>
                <a:gd name="connsiteX1" fmla="*/ 0 w 71438"/>
                <a:gd name="connsiteY1" fmla="*/ 23812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438" h="23812">
                  <a:moveTo>
                    <a:pt x="71438" y="0"/>
                  </a:moveTo>
                  <a:lnTo>
                    <a:pt x="0" y="23812"/>
                  </a:lnTo>
                </a:path>
              </a:pathLst>
            </a:cu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2" name="矩形 91"/>
            <p:cNvSpPr/>
            <p:nvPr/>
          </p:nvSpPr>
          <p:spPr>
            <a:xfrm rot="20470025">
              <a:off x="1749773" y="5955697"/>
              <a:ext cx="491065" cy="2624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6370</a:t>
              </a:r>
              <a:endParaRPr lang="zh-CN" altLang="en-US" sz="14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3" name="饼形 7"/>
            <p:cNvSpPr/>
            <p:nvPr/>
          </p:nvSpPr>
          <p:spPr>
            <a:xfrm>
              <a:off x="1732749" y="3337260"/>
              <a:ext cx="2039868" cy="351159"/>
            </a:xfrm>
            <a:custGeom>
              <a:avLst/>
              <a:gdLst>
                <a:gd name="connsiteX0" fmla="*/ 2720357 w 7644876"/>
                <a:gd name="connsiteY0" fmla="*/ 197190 h 9287066"/>
                <a:gd name="connsiteX1" fmla="*/ 4951673 w 7644876"/>
                <a:gd name="connsiteY1" fmla="*/ 207256 h 9287066"/>
                <a:gd name="connsiteX2" fmla="*/ 3822438 w 7644876"/>
                <a:gd name="connsiteY2" fmla="*/ 4643533 h 9287066"/>
                <a:gd name="connsiteX3" fmla="*/ 2720357 w 7644876"/>
                <a:gd name="connsiteY3" fmla="*/ 197190 h 9287066"/>
                <a:gd name="connsiteX0-1" fmla="*/ 0 w 2231316"/>
                <a:gd name="connsiteY0-2" fmla="*/ 197190 h 207256"/>
                <a:gd name="connsiteX1-3" fmla="*/ 2231316 w 2231316"/>
                <a:gd name="connsiteY1-4" fmla="*/ 207256 h 207256"/>
                <a:gd name="connsiteX2-5" fmla="*/ 0 w 2231316"/>
                <a:gd name="connsiteY2-6" fmla="*/ 197190 h 207256"/>
                <a:gd name="connsiteX0-7" fmla="*/ 0 w 2322756"/>
                <a:gd name="connsiteY0-8" fmla="*/ 187375 h 288881"/>
                <a:gd name="connsiteX1-9" fmla="*/ 2322756 w 2322756"/>
                <a:gd name="connsiteY1-10" fmla="*/ 288881 h 288881"/>
                <a:gd name="connsiteX0-11" fmla="*/ 0 w 2851461"/>
                <a:gd name="connsiteY0-12" fmla="*/ 150901 h 347747"/>
                <a:gd name="connsiteX1-13" fmla="*/ 2851461 w 2851461"/>
                <a:gd name="connsiteY1-14" fmla="*/ 347747 h 347747"/>
                <a:gd name="connsiteX0-15" fmla="*/ 0 w 2851461"/>
                <a:gd name="connsiteY0-16" fmla="*/ 133141 h 329987"/>
                <a:gd name="connsiteX1-17" fmla="*/ 2851461 w 2851461"/>
                <a:gd name="connsiteY1-18" fmla="*/ 329987 h 329987"/>
                <a:gd name="connsiteX0-19" fmla="*/ 0 w 2851461"/>
                <a:gd name="connsiteY0-20" fmla="*/ 133141 h 329987"/>
                <a:gd name="connsiteX1-21" fmla="*/ 2851461 w 2851461"/>
                <a:gd name="connsiteY1-22" fmla="*/ 329987 h 329987"/>
                <a:gd name="connsiteX0-23" fmla="*/ 0 w 2851461"/>
                <a:gd name="connsiteY0-24" fmla="*/ 111999 h 308845"/>
                <a:gd name="connsiteX1-25" fmla="*/ 2851461 w 2851461"/>
                <a:gd name="connsiteY1-26" fmla="*/ 308845 h 308845"/>
                <a:gd name="connsiteX0-27" fmla="*/ 0 w 2837248"/>
                <a:gd name="connsiteY0-28" fmla="*/ 97459 h 351159"/>
                <a:gd name="connsiteX1-29" fmla="*/ 2837248 w 2837248"/>
                <a:gd name="connsiteY1-30" fmla="*/ 351159 h 3511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2837248" h="351159">
                  <a:moveTo>
                    <a:pt x="0" y="97459"/>
                  </a:moveTo>
                  <a:cubicBezTo>
                    <a:pt x="1074735" y="-121179"/>
                    <a:pt x="2075750" y="56189"/>
                    <a:pt x="2837248" y="351159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4" name="饼形 7"/>
            <p:cNvSpPr/>
            <p:nvPr/>
          </p:nvSpPr>
          <p:spPr>
            <a:xfrm>
              <a:off x="2174334" y="5146129"/>
              <a:ext cx="1224664" cy="280216"/>
            </a:xfrm>
            <a:custGeom>
              <a:avLst/>
              <a:gdLst>
                <a:gd name="connsiteX0" fmla="*/ 2720357 w 7644876"/>
                <a:gd name="connsiteY0" fmla="*/ 197190 h 9287066"/>
                <a:gd name="connsiteX1" fmla="*/ 4951673 w 7644876"/>
                <a:gd name="connsiteY1" fmla="*/ 207256 h 9287066"/>
                <a:gd name="connsiteX2" fmla="*/ 3822438 w 7644876"/>
                <a:gd name="connsiteY2" fmla="*/ 4643533 h 9287066"/>
                <a:gd name="connsiteX3" fmla="*/ 2720357 w 7644876"/>
                <a:gd name="connsiteY3" fmla="*/ 197190 h 9287066"/>
                <a:gd name="connsiteX0-1" fmla="*/ 0 w 2231316"/>
                <a:gd name="connsiteY0-2" fmla="*/ 197190 h 207256"/>
                <a:gd name="connsiteX1-3" fmla="*/ 2231316 w 2231316"/>
                <a:gd name="connsiteY1-4" fmla="*/ 207256 h 207256"/>
                <a:gd name="connsiteX2-5" fmla="*/ 0 w 2231316"/>
                <a:gd name="connsiteY2-6" fmla="*/ 197190 h 207256"/>
                <a:gd name="connsiteX0-7" fmla="*/ 0 w 2322756"/>
                <a:gd name="connsiteY0-8" fmla="*/ 187375 h 288881"/>
                <a:gd name="connsiteX1-9" fmla="*/ 2322756 w 2322756"/>
                <a:gd name="connsiteY1-10" fmla="*/ 288881 h 288881"/>
                <a:gd name="connsiteX0-11" fmla="*/ 0 w 2851461"/>
                <a:gd name="connsiteY0-12" fmla="*/ 150901 h 347747"/>
                <a:gd name="connsiteX1-13" fmla="*/ 2851461 w 2851461"/>
                <a:gd name="connsiteY1-14" fmla="*/ 347747 h 347747"/>
                <a:gd name="connsiteX0-15" fmla="*/ 0 w 2851461"/>
                <a:gd name="connsiteY0-16" fmla="*/ 133141 h 329987"/>
                <a:gd name="connsiteX1-17" fmla="*/ 2851461 w 2851461"/>
                <a:gd name="connsiteY1-18" fmla="*/ 329987 h 329987"/>
                <a:gd name="connsiteX0-19" fmla="*/ 0 w 2851461"/>
                <a:gd name="connsiteY0-20" fmla="*/ 133141 h 329987"/>
                <a:gd name="connsiteX1-21" fmla="*/ 2851461 w 2851461"/>
                <a:gd name="connsiteY1-22" fmla="*/ 329987 h 329987"/>
                <a:gd name="connsiteX0-23" fmla="*/ 0 w 2851461"/>
                <a:gd name="connsiteY0-24" fmla="*/ 111999 h 308845"/>
                <a:gd name="connsiteX1-25" fmla="*/ 2851461 w 2851461"/>
                <a:gd name="connsiteY1-26" fmla="*/ 308845 h 308845"/>
                <a:gd name="connsiteX0-27" fmla="*/ 0 w 2837248"/>
                <a:gd name="connsiteY0-28" fmla="*/ 97459 h 351159"/>
                <a:gd name="connsiteX1-29" fmla="*/ 2837248 w 2837248"/>
                <a:gd name="connsiteY1-30" fmla="*/ 351159 h 351159"/>
                <a:gd name="connsiteX0-31" fmla="*/ 0 w 2837248"/>
                <a:gd name="connsiteY0-32" fmla="*/ 91331 h 345031"/>
                <a:gd name="connsiteX1-33" fmla="*/ 2837248 w 2837248"/>
                <a:gd name="connsiteY1-34" fmla="*/ 345031 h 345031"/>
                <a:gd name="connsiteX0-35" fmla="*/ 0 w 2837248"/>
                <a:gd name="connsiteY0-36" fmla="*/ 91331 h 345031"/>
                <a:gd name="connsiteX1-37" fmla="*/ 2837248 w 2837248"/>
                <a:gd name="connsiteY1-38" fmla="*/ 345031 h 345031"/>
                <a:gd name="connsiteX0-39" fmla="*/ 0 w 2837248"/>
                <a:gd name="connsiteY0-40" fmla="*/ 116008 h 369708"/>
                <a:gd name="connsiteX1-41" fmla="*/ 2837248 w 2837248"/>
                <a:gd name="connsiteY1-42" fmla="*/ 369708 h 369708"/>
                <a:gd name="connsiteX0-43" fmla="*/ 0 w 2837248"/>
                <a:gd name="connsiteY0-44" fmla="*/ 50552 h 304252"/>
                <a:gd name="connsiteX1-45" fmla="*/ 2837248 w 2837248"/>
                <a:gd name="connsiteY1-46" fmla="*/ 304252 h 304252"/>
                <a:gd name="connsiteX0-47" fmla="*/ 0 w 2837248"/>
                <a:gd name="connsiteY0-48" fmla="*/ 39694 h 293394"/>
                <a:gd name="connsiteX1-49" fmla="*/ 2837248 w 2837248"/>
                <a:gd name="connsiteY1-50" fmla="*/ 293394 h 293394"/>
                <a:gd name="connsiteX0-51" fmla="*/ 0 w 2837248"/>
                <a:gd name="connsiteY0-52" fmla="*/ 39694 h 293394"/>
                <a:gd name="connsiteX1-53" fmla="*/ 2837248 w 2837248"/>
                <a:gd name="connsiteY1-54" fmla="*/ 293394 h 293394"/>
                <a:gd name="connsiteX0-55" fmla="*/ 0 w 2837248"/>
                <a:gd name="connsiteY0-56" fmla="*/ 0 h 253700"/>
                <a:gd name="connsiteX1-57" fmla="*/ 2837248 w 2837248"/>
                <a:gd name="connsiteY1-58" fmla="*/ 253700 h 253700"/>
                <a:gd name="connsiteX0-59" fmla="*/ 0 w 2837248"/>
                <a:gd name="connsiteY0-60" fmla="*/ 38563 h 292263"/>
                <a:gd name="connsiteX1-61" fmla="*/ 2837248 w 2837248"/>
                <a:gd name="connsiteY1-62" fmla="*/ 292263 h 292263"/>
                <a:gd name="connsiteX0-63" fmla="*/ 0 w 2837248"/>
                <a:gd name="connsiteY0-64" fmla="*/ 48337 h 302037"/>
                <a:gd name="connsiteX1-65" fmla="*/ 2837248 w 2837248"/>
                <a:gd name="connsiteY1-66" fmla="*/ 302037 h 302037"/>
                <a:gd name="connsiteX0-67" fmla="*/ 0 w 2837248"/>
                <a:gd name="connsiteY0-68" fmla="*/ 46966 h 300666"/>
                <a:gd name="connsiteX1-69" fmla="*/ 2837248 w 2837248"/>
                <a:gd name="connsiteY1-70" fmla="*/ 300666 h 300666"/>
                <a:gd name="connsiteX0-71" fmla="*/ 0 w 2837248"/>
                <a:gd name="connsiteY0-72" fmla="*/ 26640 h 280340"/>
                <a:gd name="connsiteX1-73" fmla="*/ 2837248 w 2837248"/>
                <a:gd name="connsiteY1-74" fmla="*/ 280340 h 2803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2837248" h="280340">
                  <a:moveTo>
                    <a:pt x="0" y="26640"/>
                  </a:moveTo>
                  <a:cubicBezTo>
                    <a:pt x="992663" y="-68936"/>
                    <a:pt x="1757797" y="110645"/>
                    <a:pt x="2837248" y="28034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cxnSp>
          <p:nvCxnSpPr>
            <p:cNvPr id="95" name="直接连接符 94"/>
            <p:cNvCxnSpPr/>
            <p:nvPr/>
          </p:nvCxnSpPr>
          <p:spPr>
            <a:xfrm>
              <a:off x="2401954" y="6081173"/>
              <a:ext cx="615707" cy="143665"/>
            </a:xfrm>
            <a:prstGeom prst="line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6" name="任意多边形: 形状 36"/>
            <p:cNvSpPr/>
            <p:nvPr/>
          </p:nvSpPr>
          <p:spPr>
            <a:xfrm>
              <a:off x="2897157" y="3681434"/>
              <a:ext cx="854766" cy="2524539"/>
            </a:xfrm>
            <a:custGeom>
              <a:avLst/>
              <a:gdLst>
                <a:gd name="connsiteX0" fmla="*/ 854766 w 854766"/>
                <a:gd name="connsiteY0" fmla="*/ 0 h 2524539"/>
                <a:gd name="connsiteX1" fmla="*/ 0 w 854766"/>
                <a:gd name="connsiteY1" fmla="*/ 2524539 h 252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54766" h="2524539">
                  <a:moveTo>
                    <a:pt x="854766" y="0"/>
                  </a:moveTo>
                  <a:lnTo>
                    <a:pt x="0" y="2524539"/>
                  </a:lnTo>
                </a:path>
              </a:pathLst>
            </a:custGeom>
            <a:noFill/>
            <a:ln w="19050">
              <a:solidFill>
                <a:srgbClr val="6D735D"/>
              </a:solidFill>
              <a:headEnd type="arrow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7" name="任意多边形: 形状 37"/>
            <p:cNvSpPr/>
            <p:nvPr/>
          </p:nvSpPr>
          <p:spPr>
            <a:xfrm>
              <a:off x="2867340" y="3532347"/>
              <a:ext cx="566530" cy="1699591"/>
            </a:xfrm>
            <a:custGeom>
              <a:avLst/>
              <a:gdLst>
                <a:gd name="connsiteX0" fmla="*/ 566530 w 566530"/>
                <a:gd name="connsiteY0" fmla="*/ 0 h 1699591"/>
                <a:gd name="connsiteX1" fmla="*/ 566530 w 566530"/>
                <a:gd name="connsiteY1" fmla="*/ 0 h 1699591"/>
                <a:gd name="connsiteX2" fmla="*/ 0 w 566530"/>
                <a:gd name="connsiteY2" fmla="*/ 1699591 h 169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6530" h="1699591">
                  <a:moveTo>
                    <a:pt x="566530" y="0"/>
                  </a:moveTo>
                  <a:lnTo>
                    <a:pt x="566530" y="0"/>
                  </a:lnTo>
                  <a:lnTo>
                    <a:pt x="0" y="1699591"/>
                  </a:lnTo>
                </a:path>
              </a:pathLst>
            </a:custGeom>
            <a:noFill/>
            <a:ln w="19050">
              <a:solidFill>
                <a:srgbClr val="6D735D"/>
              </a:solidFill>
              <a:headEnd type="arrow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8" name="任意多边形: 形状 38"/>
            <p:cNvSpPr/>
            <p:nvPr/>
          </p:nvSpPr>
          <p:spPr>
            <a:xfrm>
              <a:off x="3457605" y="2108872"/>
              <a:ext cx="451025" cy="1423679"/>
            </a:xfrm>
            <a:custGeom>
              <a:avLst/>
              <a:gdLst>
                <a:gd name="connsiteX0" fmla="*/ 566530 w 566530"/>
                <a:gd name="connsiteY0" fmla="*/ 0 h 1699591"/>
                <a:gd name="connsiteX1" fmla="*/ 566530 w 566530"/>
                <a:gd name="connsiteY1" fmla="*/ 0 h 1699591"/>
                <a:gd name="connsiteX2" fmla="*/ 0 w 566530"/>
                <a:gd name="connsiteY2" fmla="*/ 1699591 h 169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6530" h="1699591">
                  <a:moveTo>
                    <a:pt x="566530" y="0"/>
                  </a:moveTo>
                  <a:lnTo>
                    <a:pt x="566530" y="0"/>
                  </a:lnTo>
                  <a:lnTo>
                    <a:pt x="0" y="1699591"/>
                  </a:lnTo>
                </a:path>
              </a:pathLst>
            </a:custGeom>
            <a:noFill/>
            <a:ln w="19050">
              <a:solidFill>
                <a:srgbClr val="6D735D"/>
              </a:solidFill>
              <a:headEnd type="arrow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9" name="任意多边形: 形状 39"/>
            <p:cNvSpPr/>
            <p:nvPr/>
          </p:nvSpPr>
          <p:spPr>
            <a:xfrm>
              <a:off x="2569571" y="5224729"/>
              <a:ext cx="306892" cy="887478"/>
            </a:xfrm>
            <a:custGeom>
              <a:avLst/>
              <a:gdLst>
                <a:gd name="connsiteX0" fmla="*/ 566530 w 566530"/>
                <a:gd name="connsiteY0" fmla="*/ 0 h 1699591"/>
                <a:gd name="connsiteX1" fmla="*/ 566530 w 566530"/>
                <a:gd name="connsiteY1" fmla="*/ 0 h 1699591"/>
                <a:gd name="connsiteX2" fmla="*/ 0 w 566530"/>
                <a:gd name="connsiteY2" fmla="*/ 1699591 h 169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6530" h="1699591">
                  <a:moveTo>
                    <a:pt x="566530" y="0"/>
                  </a:moveTo>
                  <a:lnTo>
                    <a:pt x="566530" y="0"/>
                  </a:lnTo>
                  <a:lnTo>
                    <a:pt x="0" y="1699591"/>
                  </a:lnTo>
                </a:path>
              </a:pathLst>
            </a:custGeom>
            <a:noFill/>
            <a:ln w="19050">
              <a:solidFill>
                <a:srgbClr val="6D735D"/>
              </a:solidFill>
              <a:headEnd type="arrow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0" name="文本框 99"/>
            <p:cNvSpPr txBox="1"/>
            <p:nvPr/>
          </p:nvSpPr>
          <p:spPr>
            <a:xfrm rot="898922">
              <a:off x="4154993" y="1325498"/>
              <a:ext cx="317188" cy="13124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0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地壳</a:t>
              </a:r>
              <a:endParaRPr lang="zh-CN" altLang="en-US" sz="10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 rot="1118062">
              <a:off x="3513251" y="2756225"/>
              <a:ext cx="178399" cy="4330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900" dirty="0">
                  <a:solidFill>
                    <a:srgbClr val="C00000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下地</a:t>
              </a:r>
              <a:endParaRPr lang="en-US" altLang="zh-CN" sz="9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  <a:p>
              <a:r>
                <a:rPr lang="zh-CN" altLang="en-US" sz="900" dirty="0">
                  <a:solidFill>
                    <a:srgbClr val="C00000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幔</a:t>
              </a:r>
              <a:endParaRPr lang="zh-CN" altLang="en-US" sz="9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02" name="文本框 101"/>
            <p:cNvSpPr txBox="1"/>
            <p:nvPr/>
          </p:nvSpPr>
          <p:spPr>
            <a:xfrm rot="1147468">
              <a:off x="3050813" y="4091115"/>
              <a:ext cx="301475" cy="31498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9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外</a:t>
              </a:r>
              <a:endParaRPr lang="en-US" altLang="zh-CN" sz="9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r>
                <a:rPr lang="zh-CN" altLang="en-US" sz="9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核</a:t>
              </a:r>
              <a:endParaRPr lang="zh-CN" altLang="en-US" sz="9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 rot="1156843">
              <a:off x="2593967" y="5441186"/>
              <a:ext cx="311294" cy="31498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9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内</a:t>
              </a:r>
              <a:endParaRPr lang="en-US" altLang="zh-CN" sz="9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r>
                <a:rPr lang="zh-CN" altLang="en-US" sz="9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核</a:t>
              </a:r>
              <a:endParaRPr lang="zh-CN" altLang="en-US" sz="9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4" name="文本框 103"/>
            <p:cNvSpPr txBox="1"/>
            <p:nvPr/>
          </p:nvSpPr>
          <p:spPr>
            <a:xfrm rot="1147468">
              <a:off x="3198245" y="4694373"/>
              <a:ext cx="301475" cy="31498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9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地</a:t>
              </a:r>
              <a:endParaRPr lang="en-US" altLang="zh-CN" sz="9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r>
                <a:rPr lang="zh-CN" altLang="en-US" sz="9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核</a:t>
              </a:r>
              <a:endParaRPr lang="zh-CN" altLang="en-US" sz="9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5" name="任意多边形: 形状 45"/>
            <p:cNvSpPr/>
            <p:nvPr/>
          </p:nvSpPr>
          <p:spPr>
            <a:xfrm>
              <a:off x="3751922" y="1549049"/>
              <a:ext cx="743637" cy="2102865"/>
            </a:xfrm>
            <a:custGeom>
              <a:avLst/>
              <a:gdLst>
                <a:gd name="connsiteX0" fmla="*/ 566530 w 566530"/>
                <a:gd name="connsiteY0" fmla="*/ 0 h 1699591"/>
                <a:gd name="connsiteX1" fmla="*/ 566530 w 566530"/>
                <a:gd name="connsiteY1" fmla="*/ 0 h 1699591"/>
                <a:gd name="connsiteX2" fmla="*/ 0 w 566530"/>
                <a:gd name="connsiteY2" fmla="*/ 1699591 h 1699591"/>
                <a:gd name="connsiteX0-1" fmla="*/ 566530 w 566530"/>
                <a:gd name="connsiteY0-2" fmla="*/ 0 h 1699591"/>
                <a:gd name="connsiteX1-3" fmla="*/ 555783 w 566530"/>
                <a:gd name="connsiteY1-4" fmla="*/ 41495 h 1699591"/>
                <a:gd name="connsiteX2-5" fmla="*/ 0 w 566530"/>
                <a:gd name="connsiteY2-6" fmla="*/ 1699591 h 1699591"/>
                <a:gd name="connsiteX0-7" fmla="*/ 559365 w 559365"/>
                <a:gd name="connsiteY0-8" fmla="*/ 0 h 1665640"/>
                <a:gd name="connsiteX1-9" fmla="*/ 555783 w 559365"/>
                <a:gd name="connsiteY1-10" fmla="*/ 7544 h 1665640"/>
                <a:gd name="connsiteX2-11" fmla="*/ 0 w 559365"/>
                <a:gd name="connsiteY2-12" fmla="*/ 1665640 h 16656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559365" h="1665640">
                  <a:moveTo>
                    <a:pt x="559365" y="0"/>
                  </a:moveTo>
                  <a:lnTo>
                    <a:pt x="555783" y="7544"/>
                  </a:lnTo>
                  <a:cubicBezTo>
                    <a:pt x="366940" y="574074"/>
                    <a:pt x="188843" y="1099110"/>
                    <a:pt x="0" y="1665640"/>
                  </a:cubicBezTo>
                </a:path>
              </a:pathLst>
            </a:custGeom>
            <a:noFill/>
            <a:ln w="19050">
              <a:solidFill>
                <a:srgbClr val="6D735D"/>
              </a:solidFill>
              <a:headEnd type="arrow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 rot="1082966">
              <a:off x="3865289" y="2441019"/>
              <a:ext cx="387867" cy="70870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C00000"/>
                  </a:solidFill>
                  <a:latin typeface="思源黑体 Heavy" panose="020B0A00000000000000" pitchFamily="34" charset="-122"/>
                  <a:ea typeface="思源黑体 Heavy" panose="020B0A00000000000000" pitchFamily="34" charset="-122"/>
                </a:rPr>
                <a:t>地</a:t>
              </a:r>
              <a:endParaRPr lang="en-US" altLang="zh-CN" sz="2400" dirty="0">
                <a:solidFill>
                  <a:srgbClr val="C00000"/>
                </a:solidFill>
                <a:latin typeface="思源黑体 Heavy" panose="020B0A00000000000000" pitchFamily="34" charset="-122"/>
                <a:ea typeface="思源黑体 Heavy" panose="020B0A00000000000000" pitchFamily="34" charset="-122"/>
              </a:endParaRPr>
            </a:p>
            <a:p>
              <a:r>
                <a:rPr lang="zh-CN" altLang="en-US" sz="2400" dirty="0">
                  <a:solidFill>
                    <a:srgbClr val="C00000"/>
                  </a:solidFill>
                  <a:latin typeface="思源黑体 Heavy" panose="020B0A00000000000000" pitchFamily="34" charset="-122"/>
                  <a:ea typeface="思源黑体 Heavy" panose="020B0A00000000000000" pitchFamily="34" charset="-122"/>
                </a:rPr>
                <a:t>幔</a:t>
              </a:r>
              <a:endParaRPr lang="zh-CN" altLang="en-US" sz="2400" dirty="0">
                <a:solidFill>
                  <a:srgbClr val="C00000"/>
                </a:solidFill>
                <a:latin typeface="思源黑体 Heavy" panose="020B0A00000000000000" pitchFamily="34" charset="-122"/>
                <a:ea typeface="思源黑体 Heavy" panose="020B0A00000000000000" pitchFamily="34" charset="-122"/>
              </a:endParaRPr>
            </a:p>
          </p:txBody>
        </p:sp>
        <p:sp>
          <p:nvSpPr>
            <p:cNvPr id="107" name="饼形 7"/>
            <p:cNvSpPr/>
            <p:nvPr/>
          </p:nvSpPr>
          <p:spPr>
            <a:xfrm>
              <a:off x="1200980" y="1149865"/>
              <a:ext cx="3322508" cy="375027"/>
            </a:xfrm>
            <a:custGeom>
              <a:avLst/>
              <a:gdLst>
                <a:gd name="connsiteX0" fmla="*/ 2720357 w 7644876"/>
                <a:gd name="connsiteY0" fmla="*/ 197190 h 9287066"/>
                <a:gd name="connsiteX1" fmla="*/ 4951673 w 7644876"/>
                <a:gd name="connsiteY1" fmla="*/ 207256 h 9287066"/>
                <a:gd name="connsiteX2" fmla="*/ 3822438 w 7644876"/>
                <a:gd name="connsiteY2" fmla="*/ 4643533 h 9287066"/>
                <a:gd name="connsiteX3" fmla="*/ 2720357 w 7644876"/>
                <a:gd name="connsiteY3" fmla="*/ 197190 h 9287066"/>
                <a:gd name="connsiteX0-1" fmla="*/ 0 w 2231316"/>
                <a:gd name="connsiteY0-2" fmla="*/ 197190 h 207256"/>
                <a:gd name="connsiteX1-3" fmla="*/ 2231316 w 2231316"/>
                <a:gd name="connsiteY1-4" fmla="*/ 207256 h 207256"/>
                <a:gd name="connsiteX2-5" fmla="*/ 0 w 2231316"/>
                <a:gd name="connsiteY2-6" fmla="*/ 197190 h 207256"/>
                <a:gd name="connsiteX0-7" fmla="*/ 0 w 2322756"/>
                <a:gd name="connsiteY0-8" fmla="*/ 187375 h 288881"/>
                <a:gd name="connsiteX1-9" fmla="*/ 2322756 w 2322756"/>
                <a:gd name="connsiteY1-10" fmla="*/ 288881 h 288881"/>
                <a:gd name="connsiteX0-11" fmla="*/ 0 w 2851461"/>
                <a:gd name="connsiteY0-12" fmla="*/ 150901 h 347747"/>
                <a:gd name="connsiteX1-13" fmla="*/ 2851461 w 2851461"/>
                <a:gd name="connsiteY1-14" fmla="*/ 347747 h 347747"/>
                <a:gd name="connsiteX0-15" fmla="*/ 0 w 2851461"/>
                <a:gd name="connsiteY0-16" fmla="*/ 133141 h 329987"/>
                <a:gd name="connsiteX1-17" fmla="*/ 2851461 w 2851461"/>
                <a:gd name="connsiteY1-18" fmla="*/ 329987 h 329987"/>
                <a:gd name="connsiteX0-19" fmla="*/ 0 w 2851461"/>
                <a:gd name="connsiteY0-20" fmla="*/ 133141 h 329987"/>
                <a:gd name="connsiteX1-21" fmla="*/ 2851461 w 2851461"/>
                <a:gd name="connsiteY1-22" fmla="*/ 329987 h 329987"/>
                <a:gd name="connsiteX0-23" fmla="*/ 0 w 2851461"/>
                <a:gd name="connsiteY0-24" fmla="*/ 111999 h 308845"/>
                <a:gd name="connsiteX1-25" fmla="*/ 2851461 w 2851461"/>
                <a:gd name="connsiteY1-26" fmla="*/ 308845 h 308845"/>
                <a:gd name="connsiteX0-27" fmla="*/ 0 w 3029141"/>
                <a:gd name="connsiteY0-28" fmla="*/ 115801 h 299646"/>
                <a:gd name="connsiteX1-29" fmla="*/ 3029141 w 3029141"/>
                <a:gd name="connsiteY1-30" fmla="*/ 299646 h 299646"/>
                <a:gd name="connsiteX0-31" fmla="*/ 0 w 3029141"/>
                <a:gd name="connsiteY0-32" fmla="*/ 130926 h 314771"/>
                <a:gd name="connsiteX1-33" fmla="*/ 3029141 w 3029141"/>
                <a:gd name="connsiteY1-34" fmla="*/ 314771 h 314771"/>
                <a:gd name="connsiteX0-35" fmla="*/ 0 w 3016441"/>
                <a:gd name="connsiteY0-36" fmla="*/ 126621 h 323166"/>
                <a:gd name="connsiteX1-37" fmla="*/ 3016441 w 3016441"/>
                <a:gd name="connsiteY1-38" fmla="*/ 323166 h 323166"/>
                <a:gd name="connsiteX0-39" fmla="*/ 0 w 3158813"/>
                <a:gd name="connsiteY0-40" fmla="*/ 124734 h 327030"/>
                <a:gd name="connsiteX1-41" fmla="*/ 3158813 w 3158813"/>
                <a:gd name="connsiteY1-42" fmla="*/ 327030 h 327030"/>
                <a:gd name="connsiteX0-43" fmla="*/ 0 w 3158813"/>
                <a:gd name="connsiteY0-44" fmla="*/ 112940 h 315236"/>
                <a:gd name="connsiteX1-45" fmla="*/ 3158813 w 3158813"/>
                <a:gd name="connsiteY1-46" fmla="*/ 315236 h 315236"/>
                <a:gd name="connsiteX0-47" fmla="*/ 0 w 3158813"/>
                <a:gd name="connsiteY0-48" fmla="*/ 128235 h 330531"/>
                <a:gd name="connsiteX1-49" fmla="*/ 3158813 w 3158813"/>
                <a:gd name="connsiteY1-50" fmla="*/ 330531 h 330531"/>
                <a:gd name="connsiteX0-51" fmla="*/ 0 w 3158813"/>
                <a:gd name="connsiteY0-52" fmla="*/ 122835 h 325131"/>
                <a:gd name="connsiteX1-53" fmla="*/ 3158813 w 3158813"/>
                <a:gd name="connsiteY1-54" fmla="*/ 325131 h 325131"/>
                <a:gd name="connsiteX0-55" fmla="*/ 0 w 3158813"/>
                <a:gd name="connsiteY0-56" fmla="*/ 138353 h 340649"/>
                <a:gd name="connsiteX1-57" fmla="*/ 3158813 w 3158813"/>
                <a:gd name="connsiteY1-58" fmla="*/ 340649 h 340649"/>
                <a:gd name="connsiteX0-1-1" fmla="*/ 0 w 3131605"/>
                <a:gd name="connsiteY0-2-2" fmla="*/ 129804 h 360675"/>
                <a:gd name="connsiteX1-3-3" fmla="*/ 3131605 w 3131605"/>
                <a:gd name="connsiteY1-4-4" fmla="*/ 360675 h 360675"/>
                <a:gd name="connsiteX0-5" fmla="*/ 0 w 3131605"/>
                <a:gd name="connsiteY0-6" fmla="*/ 139365 h 370236"/>
                <a:gd name="connsiteX1-7" fmla="*/ 3131605 w 3131605"/>
                <a:gd name="connsiteY1-8" fmla="*/ 370236 h 370236"/>
                <a:gd name="connsiteX0-9" fmla="*/ 0 w 3131605"/>
                <a:gd name="connsiteY0-10" fmla="*/ 134494 h 365365"/>
                <a:gd name="connsiteX1-11" fmla="*/ 3131605 w 3131605"/>
                <a:gd name="connsiteY1-12" fmla="*/ 365365 h 365365"/>
                <a:gd name="connsiteX0-13" fmla="*/ 0 w 3131605"/>
                <a:gd name="connsiteY0-14" fmla="*/ 133304 h 364175"/>
                <a:gd name="connsiteX1-15" fmla="*/ 3131605 w 3131605"/>
                <a:gd name="connsiteY1-16" fmla="*/ 364175 h 364175"/>
                <a:gd name="connsiteX0-17" fmla="*/ 0 w 3137651"/>
                <a:gd name="connsiteY0-18" fmla="*/ 128740 h 375486"/>
                <a:gd name="connsiteX1-19" fmla="*/ 3137651 w 3137651"/>
                <a:gd name="connsiteY1-20" fmla="*/ 375486 h 375486"/>
                <a:gd name="connsiteX0-21" fmla="*/ 0 w 3137651"/>
                <a:gd name="connsiteY0-22" fmla="*/ 134142 h 380888"/>
                <a:gd name="connsiteX1-23" fmla="*/ 3137651 w 3137651"/>
                <a:gd name="connsiteY1-24" fmla="*/ 380888 h 380888"/>
                <a:gd name="connsiteX0-25" fmla="*/ 0 w 3137651"/>
                <a:gd name="connsiteY0-26" fmla="*/ 136037 h 376433"/>
                <a:gd name="connsiteX1-27" fmla="*/ 3137651 w 3137651"/>
                <a:gd name="connsiteY1-28" fmla="*/ 376433 h 376433"/>
                <a:gd name="connsiteX0-29" fmla="*/ 0 w 3146720"/>
                <a:gd name="connsiteY0-30" fmla="*/ 138952 h 369823"/>
                <a:gd name="connsiteX1-31" fmla="*/ 3146720 w 3146720"/>
                <a:gd name="connsiteY1-32" fmla="*/ 369823 h 369823"/>
                <a:gd name="connsiteX0-33" fmla="*/ 0 w 3152766"/>
                <a:gd name="connsiteY0-34" fmla="*/ 136038 h 376434"/>
                <a:gd name="connsiteX1-35" fmla="*/ 3152766 w 3152766"/>
                <a:gd name="connsiteY1-36" fmla="*/ 376434 h 376434"/>
                <a:gd name="connsiteX0-37" fmla="*/ 0 w 3152766"/>
                <a:gd name="connsiteY0-38" fmla="*/ 138469 h 378865"/>
                <a:gd name="connsiteX1-39" fmla="*/ 3152766 w 3152766"/>
                <a:gd name="connsiteY1-40" fmla="*/ 378865 h 378865"/>
                <a:gd name="connsiteX0-41" fmla="*/ 0 w 3152766"/>
                <a:gd name="connsiteY0-42" fmla="*/ 133650 h 374046"/>
                <a:gd name="connsiteX1-43" fmla="*/ 3152766 w 3152766"/>
                <a:gd name="connsiteY1-44" fmla="*/ 374046 h 374046"/>
                <a:gd name="connsiteX0-45" fmla="*/ 0 w 3163557"/>
                <a:gd name="connsiteY0-46" fmla="*/ 137053 h 366116"/>
                <a:gd name="connsiteX1-47" fmla="*/ 3163557 w 3163557"/>
                <a:gd name="connsiteY1-48" fmla="*/ 366116 h 366116"/>
                <a:gd name="connsiteX0-49" fmla="*/ 0 w 3163557"/>
                <a:gd name="connsiteY0-50" fmla="*/ 144552 h 373615"/>
                <a:gd name="connsiteX1-51" fmla="*/ 3163557 w 3163557"/>
                <a:gd name="connsiteY1-52" fmla="*/ 373615 h 373615"/>
                <a:gd name="connsiteX0-53" fmla="*/ 0 w 3163557"/>
                <a:gd name="connsiteY0-54" fmla="*/ 141698 h 370761"/>
                <a:gd name="connsiteX1-55" fmla="*/ 3163557 w 3163557"/>
                <a:gd name="connsiteY1-56" fmla="*/ 370761 h 370761"/>
                <a:gd name="connsiteX0-57" fmla="*/ 0 w 3163557"/>
                <a:gd name="connsiteY0-58" fmla="*/ 124653 h 353716"/>
                <a:gd name="connsiteX1-59" fmla="*/ 3163557 w 3163557"/>
                <a:gd name="connsiteY1-60" fmla="*/ 353716 h 353716"/>
                <a:gd name="connsiteX0-61" fmla="*/ 0 w 3163557"/>
                <a:gd name="connsiteY0-62" fmla="*/ 149696 h 378759"/>
                <a:gd name="connsiteX1-63" fmla="*/ 3163557 w 3163557"/>
                <a:gd name="connsiteY1-64" fmla="*/ 378759 h 378759"/>
                <a:gd name="connsiteX0-65" fmla="*/ 0 w 3163557"/>
                <a:gd name="connsiteY0-66" fmla="*/ 145964 h 375027"/>
                <a:gd name="connsiteX1-67" fmla="*/ 3163557 w 3163557"/>
                <a:gd name="connsiteY1-68" fmla="*/ 375027 h 375027"/>
              </a:gdLst>
              <a:ahLst/>
              <a:cxnLst>
                <a:cxn ang="0">
                  <a:pos x="connsiteX0-1-1" y="connsiteY0-2-2"/>
                </a:cxn>
                <a:cxn ang="0">
                  <a:pos x="connsiteX1-3-3" y="connsiteY1-4-4"/>
                </a:cxn>
              </a:cxnLst>
              <a:rect l="l" t="t" r="r" b="b"/>
              <a:pathLst>
                <a:path w="3163557" h="375027">
                  <a:moveTo>
                    <a:pt x="0" y="145964"/>
                  </a:moveTo>
                  <a:cubicBezTo>
                    <a:pt x="1030848" y="-115678"/>
                    <a:pt x="1862741" y="-17350"/>
                    <a:pt x="3163557" y="375027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8" name="任意多边形: 形状 48"/>
            <p:cNvSpPr/>
            <p:nvPr/>
          </p:nvSpPr>
          <p:spPr>
            <a:xfrm>
              <a:off x="4075466" y="1532345"/>
              <a:ext cx="208214" cy="657236"/>
            </a:xfrm>
            <a:custGeom>
              <a:avLst/>
              <a:gdLst>
                <a:gd name="connsiteX0" fmla="*/ 566530 w 566530"/>
                <a:gd name="connsiteY0" fmla="*/ 0 h 1699591"/>
                <a:gd name="connsiteX1" fmla="*/ 566530 w 566530"/>
                <a:gd name="connsiteY1" fmla="*/ 0 h 1699591"/>
                <a:gd name="connsiteX2" fmla="*/ 0 w 566530"/>
                <a:gd name="connsiteY2" fmla="*/ 1699591 h 169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6530" h="1699591">
                  <a:moveTo>
                    <a:pt x="566530" y="0"/>
                  </a:moveTo>
                  <a:lnTo>
                    <a:pt x="566530" y="0"/>
                  </a:lnTo>
                  <a:lnTo>
                    <a:pt x="0" y="1699591"/>
                  </a:lnTo>
                </a:path>
              </a:pathLst>
            </a:custGeom>
            <a:noFill/>
            <a:ln w="19050">
              <a:solidFill>
                <a:srgbClr val="6D735D"/>
              </a:solidFill>
              <a:headEnd type="arrow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 rot="913035">
              <a:off x="4076726" y="1691484"/>
              <a:ext cx="190310" cy="35435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rgbClr val="C00000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上地</a:t>
              </a:r>
              <a:endParaRPr lang="en-US" altLang="zh-CN" sz="9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C00000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幔</a:t>
              </a:r>
              <a:endParaRPr lang="zh-CN" altLang="en-US" sz="9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10" name="文本框 109"/>
            <p:cNvSpPr txBox="1"/>
            <p:nvPr/>
          </p:nvSpPr>
          <p:spPr>
            <a:xfrm rot="869717">
              <a:off x="3725568" y="1497159"/>
              <a:ext cx="335215" cy="11811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9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软流层</a:t>
              </a:r>
              <a:endParaRPr lang="zh-CN" altLang="en-US" sz="9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 rot="789659">
              <a:off x="3673380" y="1286145"/>
              <a:ext cx="416030" cy="11811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rgbClr val="404040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岩石圈</a:t>
              </a:r>
              <a:endParaRPr lang="zh-CN" altLang="en-US" sz="900" dirty="0">
                <a:solidFill>
                  <a:srgbClr val="40404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12" name="任意多边形: 形状 52"/>
            <p:cNvSpPr/>
            <p:nvPr/>
          </p:nvSpPr>
          <p:spPr>
            <a:xfrm>
              <a:off x="1184738" y="1082040"/>
              <a:ext cx="2473225" cy="5040299"/>
            </a:xfrm>
            <a:custGeom>
              <a:avLst/>
              <a:gdLst>
                <a:gd name="connsiteX0" fmla="*/ 1237093 w 2473225"/>
                <a:gd name="connsiteY0" fmla="*/ 26 h 5075763"/>
                <a:gd name="connsiteX1" fmla="*/ 2473225 w 2473225"/>
                <a:gd name="connsiteY1" fmla="*/ 156856 h 5075763"/>
                <a:gd name="connsiteX2" fmla="*/ 1221140 w 2473225"/>
                <a:gd name="connsiteY2" fmla="*/ 5075763 h 5075763"/>
                <a:gd name="connsiteX3" fmla="*/ 0 w 2473225"/>
                <a:gd name="connsiteY3" fmla="*/ 149082 h 5075763"/>
                <a:gd name="connsiteX4" fmla="*/ 1237093 w 2473225"/>
                <a:gd name="connsiteY4" fmla="*/ 26 h 507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225" h="5075763">
                  <a:moveTo>
                    <a:pt x="1237093" y="26"/>
                  </a:moveTo>
                  <a:cubicBezTo>
                    <a:pt x="1652450" y="1331"/>
                    <a:pt x="2067647" y="53618"/>
                    <a:pt x="2473225" y="156856"/>
                  </a:cubicBezTo>
                  <a:lnTo>
                    <a:pt x="1221140" y="5075763"/>
                  </a:lnTo>
                  <a:lnTo>
                    <a:pt x="0" y="149082"/>
                  </a:lnTo>
                  <a:cubicBezTo>
                    <a:pt x="406220" y="48396"/>
                    <a:pt x="821737" y="-1280"/>
                    <a:pt x="1237093" y="26"/>
                  </a:cubicBezTo>
                  <a:close/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00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 rot="1042593">
              <a:off x="4516210" y="1526623"/>
              <a:ext cx="395641" cy="13124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0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莫霍面</a:t>
              </a:r>
              <a:endParaRPr lang="zh-CN" altLang="en-US" sz="10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 rot="1678272">
              <a:off x="3758701" y="3746147"/>
              <a:ext cx="469986" cy="13124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000" dirty="0">
                  <a:solidFill>
                    <a:srgbClr val="404040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古登堡面</a:t>
              </a:r>
              <a:endParaRPr lang="zh-CN" altLang="en-US" sz="1000" dirty="0">
                <a:solidFill>
                  <a:srgbClr val="40404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ldLvl="0" animBg="1"/>
      <p:bldP spid="8" grpId="0" bldLvl="0" animBg="1"/>
      <p:bldP spid="9" grpId="0" bldLvl="0" animBg="1"/>
      <p:bldP spid="10" grpId="0" bldLvl="0" animBg="1"/>
      <p:bldP spid="57" grpId="0" bldLvl="0" animBg="1"/>
      <p:bldP spid="58" grpId="0" bldLvl="0" animBg="1"/>
      <p:bldP spid="59" grpId="0" bldLvl="0" animBg="1"/>
      <p:bldP spid="60" grpId="0" bldLvl="0" animBg="1"/>
      <p:bldP spid="14" grpId="0"/>
      <p:bldP spid="16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5979888" y="601101"/>
            <a:ext cx="5158044" cy="3263606"/>
            <a:chOff x="5979888" y="601101"/>
            <a:chExt cx="5158044" cy="3263606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9888" y="601101"/>
              <a:ext cx="5158044" cy="3232373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 flipH="1">
              <a:off x="6568839" y="3556930"/>
              <a:ext cx="506944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400</a:t>
              </a:r>
              <a:endPara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 flipH="1">
              <a:off x="6568839" y="3079344"/>
              <a:ext cx="506944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300</a:t>
              </a:r>
              <a:endPara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 flipH="1">
              <a:off x="6568839" y="2543368"/>
              <a:ext cx="506944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200</a:t>
              </a:r>
              <a:endPara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 flipH="1">
              <a:off x="6567236" y="2024123"/>
              <a:ext cx="506944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100</a:t>
              </a:r>
              <a:endPara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 rot="16200000" flipH="1">
              <a:off x="5607265" y="2610947"/>
              <a:ext cx="1421505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深度</a:t>
              </a:r>
              <a:r>
                <a:rPr lang="en-US" altLang="zh-CN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/</a:t>
              </a:r>
              <a:r>
                <a:rPr lang="zh-CN" altLang="en-US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千米</a:t>
              </a:r>
              <a:endPara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 flipH="1">
            <a:off x="6367491" y="1115647"/>
            <a:ext cx="1275368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大洋地壳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 flipH="1">
            <a:off x="8808720" y="1385900"/>
            <a:ext cx="1348739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大陆地壳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 flipH="1">
            <a:off x="7080500" y="1701643"/>
            <a:ext cx="1013885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莫霍面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 flipH="1">
            <a:off x="8117807" y="2200030"/>
            <a:ext cx="1013885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软流层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 flipH="1">
            <a:off x="10813673" y="1549665"/>
            <a:ext cx="889455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岩石圈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 flipH="1">
            <a:off x="10813672" y="2632017"/>
            <a:ext cx="889456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上地幔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713" y="1202995"/>
            <a:ext cx="5178368" cy="5095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/>
          <p:cNvSpPr txBox="1"/>
          <p:nvPr/>
        </p:nvSpPr>
        <p:spPr>
          <a:xfrm flipH="1">
            <a:off x="2557323" y="2005145"/>
            <a:ext cx="758011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地幔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 flipH="1">
            <a:off x="2936328" y="2592315"/>
            <a:ext cx="758011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外核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 flipH="1">
            <a:off x="3025831" y="3007521"/>
            <a:ext cx="758011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内核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 rot="1892523" flipH="1">
            <a:off x="3805204" y="1627076"/>
            <a:ext cx="758011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地面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 rot="1226690" flipH="1">
            <a:off x="3858351" y="3444064"/>
            <a:ext cx="1292976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altLang="zh-CN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6371</a:t>
            </a:r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千米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rot="1557064" flipH="1">
            <a:off x="2060847" y="3775313"/>
            <a:ext cx="1255042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altLang="zh-CN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2900</a:t>
            </a:r>
            <a:r>
              <a: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千米</a:t>
            </a:r>
            <a:endParaRPr lang="zh-CN" altLang="en-US" sz="20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468321" y="1116965"/>
            <a:ext cx="1607759" cy="1242320"/>
            <a:chOff x="228531" y="805318"/>
            <a:chExt cx="1673127" cy="1292830"/>
          </a:xfrm>
        </p:grpSpPr>
        <p:sp>
          <p:nvSpPr>
            <p:cNvPr id="5" name="文本框 4"/>
            <p:cNvSpPr txBox="1"/>
            <p:nvPr/>
          </p:nvSpPr>
          <p:spPr>
            <a:xfrm flipH="1">
              <a:off x="228531" y="805318"/>
              <a:ext cx="788830" cy="320291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地壳</a:t>
              </a:r>
              <a:endPara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 flipH="1" flipV="1">
              <a:off x="949522" y="971466"/>
              <a:ext cx="952136" cy="1126682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组合 35"/>
          <p:cNvGrpSpPr/>
          <p:nvPr/>
        </p:nvGrpSpPr>
        <p:grpSpPr>
          <a:xfrm>
            <a:off x="481359" y="1740739"/>
            <a:ext cx="1413817" cy="1307703"/>
            <a:chOff x="242099" y="1454453"/>
            <a:chExt cx="1471300" cy="1360871"/>
          </a:xfrm>
        </p:grpSpPr>
        <p:sp>
          <p:nvSpPr>
            <p:cNvPr id="6" name="文本框 5"/>
            <p:cNvSpPr txBox="1"/>
            <p:nvPr/>
          </p:nvSpPr>
          <p:spPr>
            <a:xfrm flipH="1">
              <a:off x="242099" y="1454453"/>
              <a:ext cx="1032030" cy="320290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软流层</a:t>
              </a:r>
              <a:endPara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 flipH="1" flipV="1">
              <a:off x="1157588" y="1649912"/>
              <a:ext cx="555811" cy="1165412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1359" y="2352593"/>
            <a:ext cx="1293216" cy="1255787"/>
            <a:chOff x="242099" y="2091184"/>
            <a:chExt cx="1345795" cy="1306845"/>
          </a:xfrm>
        </p:grpSpPr>
        <p:sp>
          <p:nvSpPr>
            <p:cNvPr id="7" name="文本框 6"/>
            <p:cNvSpPr txBox="1"/>
            <p:nvPr/>
          </p:nvSpPr>
          <p:spPr>
            <a:xfrm flipH="1">
              <a:off x="242099" y="2091184"/>
              <a:ext cx="1032031" cy="320291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岩石圈</a:t>
              </a:r>
              <a:endParaRPr lang="zh-CN" altLang="en-US" sz="2000" dirty="0"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 flipH="1" flipV="1">
              <a:off x="1157588" y="2250547"/>
              <a:ext cx="430306" cy="1147482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/>
          <p:cNvGrpSpPr/>
          <p:nvPr/>
        </p:nvGrpSpPr>
        <p:grpSpPr>
          <a:xfrm>
            <a:off x="5245115" y="4861539"/>
            <a:ext cx="5017119" cy="718097"/>
            <a:chOff x="3080765" y="5189800"/>
            <a:chExt cx="5562800" cy="796200"/>
          </a:xfrm>
        </p:grpSpPr>
        <p:sp>
          <p:nvSpPr>
            <p:cNvPr id="32" name="平行四边形 31"/>
            <p:cNvSpPr/>
            <p:nvPr/>
          </p:nvSpPr>
          <p:spPr>
            <a:xfrm>
              <a:off x="3121013" y="5266000"/>
              <a:ext cx="5522552" cy="720000"/>
            </a:xfrm>
            <a:prstGeom prst="parallelogram">
              <a:avLst>
                <a:gd name="adj" fmla="val 35583"/>
              </a:avLst>
            </a:prstGeom>
            <a:solidFill>
              <a:schemeClr val="bg1"/>
            </a:solidFill>
            <a:ln>
              <a:solidFill>
                <a:srgbClr val="F88008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dirty="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3080765" y="5189800"/>
              <a:ext cx="5522552" cy="720000"/>
            </a:xfrm>
            <a:prstGeom prst="parallelogram">
              <a:avLst>
                <a:gd name="adj" fmla="val 35583"/>
              </a:avLst>
            </a:prstGeom>
            <a:solidFill>
              <a:srgbClr val="F88008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dirty="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3486269" y="5271844"/>
              <a:ext cx="4724400" cy="546003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dist"/>
              <a:r>
                <a:rPr lang="zh-CN" altLang="en-US" sz="3200" i="1" dirty="0">
                  <a:solidFill>
                    <a:schemeClr val="bg1"/>
                  </a:solidFill>
                  <a:effectLst>
                    <a:innerShdw blurRad="63500" dist="50800" dir="10800000">
                      <a:prstClr val="black">
                        <a:alpha val="50000"/>
                      </a:prstClr>
                    </a:innerShdw>
                  </a:effectLst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多看几幅图理解更靠谱</a:t>
              </a:r>
              <a:endParaRPr lang="zh-CN" altLang="en-US" sz="3200" i="1" dirty="0">
                <a:solidFill>
                  <a:schemeClr val="bg1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356" y="3740400"/>
            <a:ext cx="2234644" cy="311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23" grpId="0"/>
      <p:bldP spid="24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2"/>
          <p:cNvSpPr/>
          <p:nvPr/>
        </p:nvSpPr>
        <p:spPr>
          <a:xfrm>
            <a:off x="1248099" y="1045897"/>
            <a:ext cx="9234056" cy="2946788"/>
          </a:xfrm>
          <a:custGeom>
            <a:avLst/>
            <a:gdLst>
              <a:gd name="connsiteX0" fmla="*/ 0 w 4516030"/>
              <a:gd name="connsiteY0" fmla="*/ 0 h 2428626"/>
              <a:gd name="connsiteX1" fmla="*/ 4516030 w 4516030"/>
              <a:gd name="connsiteY1" fmla="*/ 0 h 2428626"/>
              <a:gd name="connsiteX2" fmla="*/ 4516030 w 4516030"/>
              <a:gd name="connsiteY2" fmla="*/ 2428626 h 2428626"/>
              <a:gd name="connsiteX3" fmla="*/ 0 w 4516030"/>
              <a:gd name="connsiteY3" fmla="*/ 2428626 h 2428626"/>
              <a:gd name="connsiteX4" fmla="*/ 0 w 4516030"/>
              <a:gd name="connsiteY4" fmla="*/ 0 h 2428626"/>
              <a:gd name="connsiteX0-1" fmla="*/ 0 w 4516030"/>
              <a:gd name="connsiteY0-2" fmla="*/ 0 h 2428626"/>
              <a:gd name="connsiteX1-3" fmla="*/ 3307159 w 4516030"/>
              <a:gd name="connsiteY1-4" fmla="*/ 2358 h 2428626"/>
              <a:gd name="connsiteX2-5" fmla="*/ 4516030 w 4516030"/>
              <a:gd name="connsiteY2-6" fmla="*/ 0 h 2428626"/>
              <a:gd name="connsiteX3-7" fmla="*/ 4516030 w 4516030"/>
              <a:gd name="connsiteY3-8" fmla="*/ 2428626 h 2428626"/>
              <a:gd name="connsiteX4-9" fmla="*/ 0 w 4516030"/>
              <a:gd name="connsiteY4-10" fmla="*/ 2428626 h 2428626"/>
              <a:gd name="connsiteX5" fmla="*/ 0 w 4516030"/>
              <a:gd name="connsiteY5" fmla="*/ 0 h 2428626"/>
              <a:gd name="connsiteX0-11" fmla="*/ 0 w 4516030"/>
              <a:gd name="connsiteY0-12" fmla="*/ 0 h 2428626"/>
              <a:gd name="connsiteX1-13" fmla="*/ 3307159 w 4516030"/>
              <a:gd name="connsiteY1-14" fmla="*/ 2358 h 2428626"/>
              <a:gd name="connsiteX2-15" fmla="*/ 4516030 w 4516030"/>
              <a:gd name="connsiteY2-16" fmla="*/ 0 h 2428626"/>
              <a:gd name="connsiteX3-17" fmla="*/ 4516030 w 4516030"/>
              <a:gd name="connsiteY3-18" fmla="*/ 2428626 h 2428626"/>
              <a:gd name="connsiteX4-19" fmla="*/ 0 w 4516030"/>
              <a:gd name="connsiteY4-20" fmla="*/ 2428626 h 2428626"/>
              <a:gd name="connsiteX5-21" fmla="*/ 0 w 4516030"/>
              <a:gd name="connsiteY5-22" fmla="*/ 0 h 2428626"/>
              <a:gd name="connsiteX0-23" fmla="*/ 0 w 4516030"/>
              <a:gd name="connsiteY0-24" fmla="*/ 0 h 2428626"/>
              <a:gd name="connsiteX1-25" fmla="*/ 3307159 w 4516030"/>
              <a:gd name="connsiteY1-26" fmla="*/ 2358 h 2428626"/>
              <a:gd name="connsiteX2-27" fmla="*/ 4516030 w 4516030"/>
              <a:gd name="connsiteY2-28" fmla="*/ 0 h 2428626"/>
              <a:gd name="connsiteX3-29" fmla="*/ 4516030 w 4516030"/>
              <a:gd name="connsiteY3-30" fmla="*/ 2428626 h 2428626"/>
              <a:gd name="connsiteX4-31" fmla="*/ 0 w 4516030"/>
              <a:gd name="connsiteY4-32" fmla="*/ 2428626 h 2428626"/>
              <a:gd name="connsiteX5-33" fmla="*/ 0 w 4516030"/>
              <a:gd name="connsiteY5-34" fmla="*/ 0 h 2428626"/>
              <a:gd name="connsiteX0-35" fmla="*/ 0 w 4516030"/>
              <a:gd name="connsiteY0-36" fmla="*/ 0 h 2428626"/>
              <a:gd name="connsiteX1-37" fmla="*/ 3307159 w 4516030"/>
              <a:gd name="connsiteY1-38" fmla="*/ 2358 h 2428626"/>
              <a:gd name="connsiteX2-39" fmla="*/ 4508346 w 4516030"/>
              <a:gd name="connsiteY2-40" fmla="*/ 507147 h 2428626"/>
              <a:gd name="connsiteX3-41" fmla="*/ 4516030 w 4516030"/>
              <a:gd name="connsiteY3-42" fmla="*/ 2428626 h 2428626"/>
              <a:gd name="connsiteX4-43" fmla="*/ 0 w 4516030"/>
              <a:gd name="connsiteY4-44" fmla="*/ 2428626 h 2428626"/>
              <a:gd name="connsiteX5-45" fmla="*/ 0 w 4516030"/>
              <a:gd name="connsiteY5-46" fmla="*/ 0 h 2428626"/>
              <a:gd name="connsiteX0-47" fmla="*/ 0 w 4516030"/>
              <a:gd name="connsiteY0-48" fmla="*/ 581629 h 2426268"/>
              <a:gd name="connsiteX1-49" fmla="*/ 3307159 w 4516030"/>
              <a:gd name="connsiteY1-50" fmla="*/ 0 h 2426268"/>
              <a:gd name="connsiteX2-51" fmla="*/ 4508346 w 4516030"/>
              <a:gd name="connsiteY2-52" fmla="*/ 504789 h 2426268"/>
              <a:gd name="connsiteX3-53" fmla="*/ 4516030 w 4516030"/>
              <a:gd name="connsiteY3-54" fmla="*/ 2426268 h 2426268"/>
              <a:gd name="connsiteX4-55" fmla="*/ 0 w 4516030"/>
              <a:gd name="connsiteY4-56" fmla="*/ 2426268 h 2426268"/>
              <a:gd name="connsiteX5-57" fmla="*/ 0 w 4516030"/>
              <a:gd name="connsiteY5-58" fmla="*/ 581629 h 2426268"/>
              <a:gd name="connsiteX0-59" fmla="*/ 7684 w 4516030"/>
              <a:gd name="connsiteY0-60" fmla="*/ 489420 h 2426268"/>
              <a:gd name="connsiteX1-61" fmla="*/ 3307159 w 4516030"/>
              <a:gd name="connsiteY1-62" fmla="*/ 0 h 2426268"/>
              <a:gd name="connsiteX2-63" fmla="*/ 4508346 w 4516030"/>
              <a:gd name="connsiteY2-64" fmla="*/ 504789 h 2426268"/>
              <a:gd name="connsiteX3-65" fmla="*/ 4516030 w 4516030"/>
              <a:gd name="connsiteY3-66" fmla="*/ 2426268 h 2426268"/>
              <a:gd name="connsiteX4-67" fmla="*/ 0 w 4516030"/>
              <a:gd name="connsiteY4-68" fmla="*/ 2426268 h 2426268"/>
              <a:gd name="connsiteX5-69" fmla="*/ 7684 w 4516030"/>
              <a:gd name="connsiteY5-70" fmla="*/ 489420 h 2426268"/>
              <a:gd name="connsiteX0-71" fmla="*/ 7684 w 4516030"/>
              <a:gd name="connsiteY0-72" fmla="*/ 420263 h 2357111"/>
              <a:gd name="connsiteX1-73" fmla="*/ 3307159 w 4516030"/>
              <a:gd name="connsiteY1-74" fmla="*/ 0 h 2357111"/>
              <a:gd name="connsiteX2-75" fmla="*/ 4508346 w 4516030"/>
              <a:gd name="connsiteY2-76" fmla="*/ 435632 h 2357111"/>
              <a:gd name="connsiteX3-77" fmla="*/ 4516030 w 4516030"/>
              <a:gd name="connsiteY3-78" fmla="*/ 2357111 h 2357111"/>
              <a:gd name="connsiteX4-79" fmla="*/ 0 w 4516030"/>
              <a:gd name="connsiteY4-80" fmla="*/ 2357111 h 2357111"/>
              <a:gd name="connsiteX5-81" fmla="*/ 7684 w 4516030"/>
              <a:gd name="connsiteY5-82" fmla="*/ 420263 h 2357111"/>
              <a:gd name="connsiteX0-83" fmla="*/ 7684 w 4516030"/>
              <a:gd name="connsiteY0-84" fmla="*/ 420272 h 2357120"/>
              <a:gd name="connsiteX1-85" fmla="*/ 1916349 w 4516030"/>
              <a:gd name="connsiteY1-86" fmla="*/ 422631 h 2357120"/>
              <a:gd name="connsiteX2-87" fmla="*/ 3307159 w 4516030"/>
              <a:gd name="connsiteY2-88" fmla="*/ 9 h 2357120"/>
              <a:gd name="connsiteX3-89" fmla="*/ 4508346 w 4516030"/>
              <a:gd name="connsiteY3-90" fmla="*/ 435641 h 2357120"/>
              <a:gd name="connsiteX4-91" fmla="*/ 4516030 w 4516030"/>
              <a:gd name="connsiteY4-92" fmla="*/ 2357120 h 2357120"/>
              <a:gd name="connsiteX5-93" fmla="*/ 0 w 4516030"/>
              <a:gd name="connsiteY5-94" fmla="*/ 2357120 h 2357120"/>
              <a:gd name="connsiteX6" fmla="*/ 7684 w 4516030"/>
              <a:gd name="connsiteY6" fmla="*/ 420272 h 2357120"/>
              <a:gd name="connsiteX0-95" fmla="*/ 7684 w 4516030"/>
              <a:gd name="connsiteY0-96" fmla="*/ 420272 h 2357120"/>
              <a:gd name="connsiteX1-97" fmla="*/ 1916349 w 4516030"/>
              <a:gd name="connsiteY1-98" fmla="*/ 422631 h 2357120"/>
              <a:gd name="connsiteX2-99" fmla="*/ 3307159 w 4516030"/>
              <a:gd name="connsiteY2-100" fmla="*/ 9 h 2357120"/>
              <a:gd name="connsiteX3-101" fmla="*/ 4508346 w 4516030"/>
              <a:gd name="connsiteY3-102" fmla="*/ 435641 h 2357120"/>
              <a:gd name="connsiteX4-103" fmla="*/ 4516030 w 4516030"/>
              <a:gd name="connsiteY4-104" fmla="*/ 2357120 h 2357120"/>
              <a:gd name="connsiteX5-105" fmla="*/ 0 w 4516030"/>
              <a:gd name="connsiteY5-106" fmla="*/ 2357120 h 2357120"/>
              <a:gd name="connsiteX6-107" fmla="*/ 7684 w 4516030"/>
              <a:gd name="connsiteY6-108" fmla="*/ 420272 h 2357120"/>
              <a:gd name="connsiteX0-109" fmla="*/ 7684 w 4516030"/>
              <a:gd name="connsiteY0-110" fmla="*/ 420263 h 2357111"/>
              <a:gd name="connsiteX1-111" fmla="*/ 1916349 w 4516030"/>
              <a:gd name="connsiteY1-112" fmla="*/ 422622 h 2357111"/>
              <a:gd name="connsiteX2-113" fmla="*/ 3307159 w 4516030"/>
              <a:gd name="connsiteY2-114" fmla="*/ 0 h 2357111"/>
              <a:gd name="connsiteX3-115" fmla="*/ 4508346 w 4516030"/>
              <a:gd name="connsiteY3-116" fmla="*/ 435632 h 2357111"/>
              <a:gd name="connsiteX4-117" fmla="*/ 4516030 w 4516030"/>
              <a:gd name="connsiteY4-118" fmla="*/ 2357111 h 2357111"/>
              <a:gd name="connsiteX5-119" fmla="*/ 0 w 4516030"/>
              <a:gd name="connsiteY5-120" fmla="*/ 2357111 h 2357111"/>
              <a:gd name="connsiteX6-121" fmla="*/ 7684 w 4516030"/>
              <a:gd name="connsiteY6-122" fmla="*/ 420263 h 2357111"/>
              <a:gd name="connsiteX0-123" fmla="*/ 7684 w 4516030"/>
              <a:gd name="connsiteY0-124" fmla="*/ 420263 h 2357111"/>
              <a:gd name="connsiteX1-125" fmla="*/ 1916349 w 4516030"/>
              <a:gd name="connsiteY1-126" fmla="*/ 422622 h 2357111"/>
              <a:gd name="connsiteX2-127" fmla="*/ 3307159 w 4516030"/>
              <a:gd name="connsiteY2-128" fmla="*/ 0 h 2357111"/>
              <a:gd name="connsiteX3-129" fmla="*/ 4508346 w 4516030"/>
              <a:gd name="connsiteY3-130" fmla="*/ 435632 h 2357111"/>
              <a:gd name="connsiteX4-131" fmla="*/ 4516030 w 4516030"/>
              <a:gd name="connsiteY4-132" fmla="*/ 2357111 h 2357111"/>
              <a:gd name="connsiteX5-133" fmla="*/ 0 w 4516030"/>
              <a:gd name="connsiteY5-134" fmla="*/ 2357111 h 2357111"/>
              <a:gd name="connsiteX6-135" fmla="*/ 7684 w 4516030"/>
              <a:gd name="connsiteY6-136" fmla="*/ 420263 h 2357111"/>
              <a:gd name="connsiteX0-137" fmla="*/ 7684 w 4516030"/>
              <a:gd name="connsiteY0-138" fmla="*/ 412578 h 2357111"/>
              <a:gd name="connsiteX1-139" fmla="*/ 1916349 w 4516030"/>
              <a:gd name="connsiteY1-140" fmla="*/ 422622 h 2357111"/>
              <a:gd name="connsiteX2-141" fmla="*/ 3307159 w 4516030"/>
              <a:gd name="connsiteY2-142" fmla="*/ 0 h 2357111"/>
              <a:gd name="connsiteX3-143" fmla="*/ 4508346 w 4516030"/>
              <a:gd name="connsiteY3-144" fmla="*/ 435632 h 2357111"/>
              <a:gd name="connsiteX4-145" fmla="*/ 4516030 w 4516030"/>
              <a:gd name="connsiteY4-146" fmla="*/ 2357111 h 2357111"/>
              <a:gd name="connsiteX5-147" fmla="*/ 0 w 4516030"/>
              <a:gd name="connsiteY5-148" fmla="*/ 2357111 h 2357111"/>
              <a:gd name="connsiteX6-149" fmla="*/ 7684 w 4516030"/>
              <a:gd name="connsiteY6-150" fmla="*/ 412578 h 2357111"/>
              <a:gd name="connsiteX0-151" fmla="*/ 7684 w 4516030"/>
              <a:gd name="connsiteY0-152" fmla="*/ 412578 h 2357111"/>
              <a:gd name="connsiteX1-153" fmla="*/ 1916349 w 4516030"/>
              <a:gd name="connsiteY1-154" fmla="*/ 422622 h 2357111"/>
              <a:gd name="connsiteX2-155" fmla="*/ 3307159 w 4516030"/>
              <a:gd name="connsiteY2-156" fmla="*/ 0 h 2357111"/>
              <a:gd name="connsiteX3-157" fmla="*/ 4508346 w 4516030"/>
              <a:gd name="connsiteY3-158" fmla="*/ 435632 h 2357111"/>
              <a:gd name="connsiteX4-159" fmla="*/ 4516030 w 4516030"/>
              <a:gd name="connsiteY4-160" fmla="*/ 2357111 h 2357111"/>
              <a:gd name="connsiteX5-161" fmla="*/ 0 w 4516030"/>
              <a:gd name="connsiteY5-162" fmla="*/ 2357111 h 2357111"/>
              <a:gd name="connsiteX6-163" fmla="*/ 7684 w 4516030"/>
              <a:gd name="connsiteY6-164" fmla="*/ 412578 h 2357111"/>
              <a:gd name="connsiteX0-165" fmla="*/ 7684 w 4516030"/>
              <a:gd name="connsiteY0-166" fmla="*/ 412578 h 2357111"/>
              <a:gd name="connsiteX1-167" fmla="*/ 1916349 w 4516030"/>
              <a:gd name="connsiteY1-168" fmla="*/ 422622 h 2357111"/>
              <a:gd name="connsiteX2-169" fmla="*/ 3307159 w 4516030"/>
              <a:gd name="connsiteY2-170" fmla="*/ 0 h 2357111"/>
              <a:gd name="connsiteX3-171" fmla="*/ 4508346 w 4516030"/>
              <a:gd name="connsiteY3-172" fmla="*/ 435632 h 2357111"/>
              <a:gd name="connsiteX4-173" fmla="*/ 4516030 w 4516030"/>
              <a:gd name="connsiteY4-174" fmla="*/ 2357111 h 2357111"/>
              <a:gd name="connsiteX5-175" fmla="*/ 0 w 4516030"/>
              <a:gd name="connsiteY5-176" fmla="*/ 2357111 h 2357111"/>
              <a:gd name="connsiteX6-177" fmla="*/ 7684 w 4516030"/>
              <a:gd name="connsiteY6-178" fmla="*/ 412578 h 2357111"/>
              <a:gd name="connsiteX0-179" fmla="*/ 7684 w 4516030"/>
              <a:gd name="connsiteY0-180" fmla="*/ 418554 h 2357111"/>
              <a:gd name="connsiteX1-181" fmla="*/ 1916349 w 4516030"/>
              <a:gd name="connsiteY1-182" fmla="*/ 422622 h 2357111"/>
              <a:gd name="connsiteX2-183" fmla="*/ 3307159 w 4516030"/>
              <a:gd name="connsiteY2-184" fmla="*/ 0 h 2357111"/>
              <a:gd name="connsiteX3-185" fmla="*/ 4508346 w 4516030"/>
              <a:gd name="connsiteY3-186" fmla="*/ 435632 h 2357111"/>
              <a:gd name="connsiteX4-187" fmla="*/ 4516030 w 4516030"/>
              <a:gd name="connsiteY4-188" fmla="*/ 2357111 h 2357111"/>
              <a:gd name="connsiteX5-189" fmla="*/ 0 w 4516030"/>
              <a:gd name="connsiteY5-190" fmla="*/ 2357111 h 2357111"/>
              <a:gd name="connsiteX6-191" fmla="*/ 7684 w 4516030"/>
              <a:gd name="connsiteY6-192" fmla="*/ 418554 h 235711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107" y="connsiteY6-108"/>
              </a:cxn>
            </a:cxnLst>
            <a:rect l="l" t="t" r="r" b="b"/>
            <a:pathLst>
              <a:path w="4516030" h="2357111">
                <a:moveTo>
                  <a:pt x="7684" y="418554"/>
                </a:moveTo>
                <a:lnTo>
                  <a:pt x="1916349" y="422622"/>
                </a:lnTo>
                <a:cubicBezTo>
                  <a:pt x="2564369" y="397008"/>
                  <a:pt x="2843556" y="140874"/>
                  <a:pt x="3307159" y="0"/>
                </a:cubicBezTo>
                <a:cubicBezTo>
                  <a:pt x="3940637" y="590885"/>
                  <a:pt x="4105389" y="436418"/>
                  <a:pt x="4508346" y="435632"/>
                </a:cubicBezTo>
                <a:cubicBezTo>
                  <a:pt x="4510907" y="1076125"/>
                  <a:pt x="4513469" y="1716618"/>
                  <a:pt x="4516030" y="2357111"/>
                </a:cubicBezTo>
                <a:lnTo>
                  <a:pt x="0" y="2357111"/>
                </a:lnTo>
                <a:cubicBezTo>
                  <a:pt x="2561" y="1708933"/>
                  <a:pt x="5123" y="1066732"/>
                  <a:pt x="7684" y="418554"/>
                </a:cubicBezTo>
                <a:close/>
              </a:path>
            </a:pathLst>
          </a:custGeom>
          <a:solidFill>
            <a:srgbClr val="319D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 sz="160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1248099" y="708651"/>
            <a:ext cx="9234056" cy="3284034"/>
          </a:xfrm>
          <a:custGeom>
            <a:avLst/>
            <a:gdLst>
              <a:gd name="connsiteX0" fmla="*/ 4114171 w 5645802"/>
              <a:gd name="connsiteY0" fmla="*/ 977 h 3284034"/>
              <a:gd name="connsiteX1" fmla="*/ 4346400 w 5645802"/>
              <a:gd name="connsiteY1" fmla="*/ 334806 h 3284034"/>
              <a:gd name="connsiteX2" fmla="*/ 4545745 w 5645802"/>
              <a:gd name="connsiteY2" fmla="*/ 591300 h 3284034"/>
              <a:gd name="connsiteX3" fmla="*/ 4560246 w 5645802"/>
              <a:gd name="connsiteY3" fmla="*/ 609413 h 3284034"/>
              <a:gd name="connsiteX4" fmla="*/ 4632411 w 5645802"/>
              <a:gd name="connsiteY4" fmla="*/ 661173 h 3284034"/>
              <a:gd name="connsiteX5" fmla="*/ 5636195 w 5645802"/>
              <a:gd name="connsiteY5" fmla="*/ 881860 h 3284034"/>
              <a:gd name="connsiteX6" fmla="*/ 5645802 w 5645802"/>
              <a:gd name="connsiteY6" fmla="*/ 3284034 h 3284034"/>
              <a:gd name="connsiteX7" fmla="*/ 0 w 5645802"/>
              <a:gd name="connsiteY7" fmla="*/ 3284034 h 3284034"/>
              <a:gd name="connsiteX8" fmla="*/ 14943 w 5645802"/>
              <a:gd name="connsiteY8" fmla="*/ 977923 h 3284034"/>
              <a:gd name="connsiteX9" fmla="*/ 2735266 w 5645802"/>
              <a:gd name="connsiteY9" fmla="*/ 785275 h 3284034"/>
              <a:gd name="connsiteX10" fmla="*/ 2868261 w 5645802"/>
              <a:gd name="connsiteY10" fmla="*/ 748495 h 3284034"/>
              <a:gd name="connsiteX11" fmla="*/ 2924000 w 5645802"/>
              <a:gd name="connsiteY11" fmla="*/ 643235 h 3284034"/>
              <a:gd name="connsiteX12" fmla="*/ 3069143 w 5645802"/>
              <a:gd name="connsiteY12" fmla="*/ 479949 h 3284034"/>
              <a:gd name="connsiteX13" fmla="*/ 3327821 w 5645802"/>
              <a:gd name="connsiteY13" fmla="*/ 566128 h 3284034"/>
              <a:gd name="connsiteX14" fmla="*/ 3372262 w 5645802"/>
              <a:gd name="connsiteY14" fmla="*/ 584929 h 3284034"/>
              <a:gd name="connsiteX15" fmla="*/ 3546628 w 5645802"/>
              <a:gd name="connsiteY15" fmla="*/ 518985 h 3284034"/>
              <a:gd name="connsiteX16" fmla="*/ 3563506 w 5645802"/>
              <a:gd name="connsiteY16" fmla="*/ 511727 h 3284034"/>
              <a:gd name="connsiteX17" fmla="*/ 3581041 w 5645802"/>
              <a:gd name="connsiteY17" fmla="*/ 484782 h 3284034"/>
              <a:gd name="connsiteX18" fmla="*/ 3722286 w 5645802"/>
              <a:gd name="connsiteY18" fmla="*/ 247720 h 3284034"/>
              <a:gd name="connsiteX19" fmla="*/ 3940000 w 5645802"/>
              <a:gd name="connsiteY19" fmla="*/ 233206 h 3284034"/>
              <a:gd name="connsiteX20" fmla="*/ 4114171 w 5645802"/>
              <a:gd name="connsiteY20" fmla="*/ 977 h 3284034"/>
              <a:gd name="connsiteX0-1" fmla="*/ 4114171 w 5645802"/>
              <a:gd name="connsiteY0-2" fmla="*/ 977 h 3284034"/>
              <a:gd name="connsiteX1-3" fmla="*/ 4346400 w 5645802"/>
              <a:gd name="connsiteY1-4" fmla="*/ 334806 h 3284034"/>
              <a:gd name="connsiteX2-5" fmla="*/ 4545745 w 5645802"/>
              <a:gd name="connsiteY2-6" fmla="*/ 591300 h 3284034"/>
              <a:gd name="connsiteX3-7" fmla="*/ 4560246 w 5645802"/>
              <a:gd name="connsiteY3-8" fmla="*/ 609413 h 3284034"/>
              <a:gd name="connsiteX4-9" fmla="*/ 4632411 w 5645802"/>
              <a:gd name="connsiteY4-10" fmla="*/ 661173 h 3284034"/>
              <a:gd name="connsiteX5-11" fmla="*/ 5636195 w 5645802"/>
              <a:gd name="connsiteY5-12" fmla="*/ 881860 h 3284034"/>
              <a:gd name="connsiteX6-13" fmla="*/ 5645802 w 5645802"/>
              <a:gd name="connsiteY6-14" fmla="*/ 3284034 h 3284034"/>
              <a:gd name="connsiteX7-15" fmla="*/ 0 w 5645802"/>
              <a:gd name="connsiteY7-16" fmla="*/ 3284034 h 3284034"/>
              <a:gd name="connsiteX8-17" fmla="*/ 14943 w 5645802"/>
              <a:gd name="connsiteY8-18" fmla="*/ 977923 h 3284034"/>
              <a:gd name="connsiteX9-19" fmla="*/ 2735266 w 5645802"/>
              <a:gd name="connsiteY9-20" fmla="*/ 785275 h 3284034"/>
              <a:gd name="connsiteX10-21" fmla="*/ 2868261 w 5645802"/>
              <a:gd name="connsiteY10-22" fmla="*/ 748495 h 3284034"/>
              <a:gd name="connsiteX11-23" fmla="*/ 2924000 w 5645802"/>
              <a:gd name="connsiteY11-24" fmla="*/ 643235 h 3284034"/>
              <a:gd name="connsiteX12-25" fmla="*/ 3221543 w 5645802"/>
              <a:gd name="connsiteY12-26" fmla="*/ 365649 h 3284034"/>
              <a:gd name="connsiteX13-27" fmla="*/ 3327821 w 5645802"/>
              <a:gd name="connsiteY13-28" fmla="*/ 566128 h 3284034"/>
              <a:gd name="connsiteX14-29" fmla="*/ 3372262 w 5645802"/>
              <a:gd name="connsiteY14-30" fmla="*/ 584929 h 3284034"/>
              <a:gd name="connsiteX15-31" fmla="*/ 3546628 w 5645802"/>
              <a:gd name="connsiteY15-32" fmla="*/ 518985 h 3284034"/>
              <a:gd name="connsiteX16-33" fmla="*/ 3563506 w 5645802"/>
              <a:gd name="connsiteY16-34" fmla="*/ 511727 h 3284034"/>
              <a:gd name="connsiteX17-35" fmla="*/ 3581041 w 5645802"/>
              <a:gd name="connsiteY17-36" fmla="*/ 484782 h 3284034"/>
              <a:gd name="connsiteX18-37" fmla="*/ 3722286 w 5645802"/>
              <a:gd name="connsiteY18-38" fmla="*/ 247720 h 3284034"/>
              <a:gd name="connsiteX19-39" fmla="*/ 3940000 w 5645802"/>
              <a:gd name="connsiteY19-40" fmla="*/ 233206 h 3284034"/>
              <a:gd name="connsiteX20-41" fmla="*/ 4114171 w 5645802"/>
              <a:gd name="connsiteY20-42" fmla="*/ 977 h 3284034"/>
              <a:gd name="connsiteX0-43" fmla="*/ 4114171 w 5645802"/>
              <a:gd name="connsiteY0-44" fmla="*/ 977 h 3284034"/>
              <a:gd name="connsiteX1-45" fmla="*/ 4346400 w 5645802"/>
              <a:gd name="connsiteY1-46" fmla="*/ 334806 h 3284034"/>
              <a:gd name="connsiteX2-47" fmla="*/ 4545745 w 5645802"/>
              <a:gd name="connsiteY2-48" fmla="*/ 591300 h 3284034"/>
              <a:gd name="connsiteX3-49" fmla="*/ 4560246 w 5645802"/>
              <a:gd name="connsiteY3-50" fmla="*/ 609413 h 3284034"/>
              <a:gd name="connsiteX4-51" fmla="*/ 4632411 w 5645802"/>
              <a:gd name="connsiteY4-52" fmla="*/ 661173 h 3284034"/>
              <a:gd name="connsiteX5-53" fmla="*/ 5636195 w 5645802"/>
              <a:gd name="connsiteY5-54" fmla="*/ 881860 h 3284034"/>
              <a:gd name="connsiteX6-55" fmla="*/ 5645802 w 5645802"/>
              <a:gd name="connsiteY6-56" fmla="*/ 3284034 h 3284034"/>
              <a:gd name="connsiteX7-57" fmla="*/ 0 w 5645802"/>
              <a:gd name="connsiteY7-58" fmla="*/ 3284034 h 3284034"/>
              <a:gd name="connsiteX8-59" fmla="*/ 14943 w 5645802"/>
              <a:gd name="connsiteY8-60" fmla="*/ 977923 h 3284034"/>
              <a:gd name="connsiteX9-61" fmla="*/ 2735266 w 5645802"/>
              <a:gd name="connsiteY9-62" fmla="*/ 785275 h 3284034"/>
              <a:gd name="connsiteX10-63" fmla="*/ 2868261 w 5645802"/>
              <a:gd name="connsiteY10-64" fmla="*/ 748495 h 3284034"/>
              <a:gd name="connsiteX11-65" fmla="*/ 2924000 w 5645802"/>
              <a:gd name="connsiteY11-66" fmla="*/ 643235 h 3284034"/>
              <a:gd name="connsiteX12-67" fmla="*/ 3221543 w 5645802"/>
              <a:gd name="connsiteY12-68" fmla="*/ 365649 h 3284034"/>
              <a:gd name="connsiteX13-69" fmla="*/ 3372262 w 5645802"/>
              <a:gd name="connsiteY13-70" fmla="*/ 584929 h 3284034"/>
              <a:gd name="connsiteX14-71" fmla="*/ 3546628 w 5645802"/>
              <a:gd name="connsiteY14-72" fmla="*/ 518985 h 3284034"/>
              <a:gd name="connsiteX15-73" fmla="*/ 3563506 w 5645802"/>
              <a:gd name="connsiteY15-74" fmla="*/ 511727 h 3284034"/>
              <a:gd name="connsiteX16-75" fmla="*/ 3581041 w 5645802"/>
              <a:gd name="connsiteY16-76" fmla="*/ 484782 h 3284034"/>
              <a:gd name="connsiteX17-77" fmla="*/ 3722286 w 5645802"/>
              <a:gd name="connsiteY17-78" fmla="*/ 247720 h 3284034"/>
              <a:gd name="connsiteX18-79" fmla="*/ 3940000 w 5645802"/>
              <a:gd name="connsiteY18-80" fmla="*/ 233206 h 3284034"/>
              <a:gd name="connsiteX19-81" fmla="*/ 4114171 w 5645802"/>
              <a:gd name="connsiteY19-82" fmla="*/ 977 h 3284034"/>
              <a:gd name="connsiteX0-83" fmla="*/ 4114171 w 5645802"/>
              <a:gd name="connsiteY0-84" fmla="*/ 977 h 3284034"/>
              <a:gd name="connsiteX1-85" fmla="*/ 4346400 w 5645802"/>
              <a:gd name="connsiteY1-86" fmla="*/ 334806 h 3284034"/>
              <a:gd name="connsiteX2-87" fmla="*/ 4545745 w 5645802"/>
              <a:gd name="connsiteY2-88" fmla="*/ 591300 h 3284034"/>
              <a:gd name="connsiteX3-89" fmla="*/ 4560246 w 5645802"/>
              <a:gd name="connsiteY3-90" fmla="*/ 609413 h 3284034"/>
              <a:gd name="connsiteX4-91" fmla="*/ 4632411 w 5645802"/>
              <a:gd name="connsiteY4-92" fmla="*/ 661173 h 3284034"/>
              <a:gd name="connsiteX5-93" fmla="*/ 5636195 w 5645802"/>
              <a:gd name="connsiteY5-94" fmla="*/ 881860 h 3284034"/>
              <a:gd name="connsiteX6-95" fmla="*/ 5645802 w 5645802"/>
              <a:gd name="connsiteY6-96" fmla="*/ 3284034 h 3284034"/>
              <a:gd name="connsiteX7-97" fmla="*/ 0 w 5645802"/>
              <a:gd name="connsiteY7-98" fmla="*/ 3284034 h 3284034"/>
              <a:gd name="connsiteX8-99" fmla="*/ 14943 w 5645802"/>
              <a:gd name="connsiteY8-100" fmla="*/ 977923 h 3284034"/>
              <a:gd name="connsiteX9-101" fmla="*/ 2735266 w 5645802"/>
              <a:gd name="connsiteY9-102" fmla="*/ 785275 h 3284034"/>
              <a:gd name="connsiteX10-103" fmla="*/ 2868261 w 5645802"/>
              <a:gd name="connsiteY10-104" fmla="*/ 748495 h 3284034"/>
              <a:gd name="connsiteX11-105" fmla="*/ 2924000 w 5645802"/>
              <a:gd name="connsiteY11-106" fmla="*/ 643235 h 3284034"/>
              <a:gd name="connsiteX12-107" fmla="*/ 3221543 w 5645802"/>
              <a:gd name="connsiteY12-108" fmla="*/ 365649 h 3284034"/>
              <a:gd name="connsiteX13-109" fmla="*/ 3448462 w 5645802"/>
              <a:gd name="connsiteY13-110" fmla="*/ 584929 h 3284034"/>
              <a:gd name="connsiteX14-111" fmla="*/ 3546628 w 5645802"/>
              <a:gd name="connsiteY14-112" fmla="*/ 518985 h 3284034"/>
              <a:gd name="connsiteX15-113" fmla="*/ 3563506 w 5645802"/>
              <a:gd name="connsiteY15-114" fmla="*/ 511727 h 3284034"/>
              <a:gd name="connsiteX16-115" fmla="*/ 3581041 w 5645802"/>
              <a:gd name="connsiteY16-116" fmla="*/ 484782 h 3284034"/>
              <a:gd name="connsiteX17-117" fmla="*/ 3722286 w 5645802"/>
              <a:gd name="connsiteY17-118" fmla="*/ 247720 h 3284034"/>
              <a:gd name="connsiteX18-119" fmla="*/ 3940000 w 5645802"/>
              <a:gd name="connsiteY18-120" fmla="*/ 233206 h 3284034"/>
              <a:gd name="connsiteX19-121" fmla="*/ 4114171 w 5645802"/>
              <a:gd name="connsiteY19-122" fmla="*/ 977 h 3284034"/>
              <a:gd name="connsiteX0-123" fmla="*/ 4114171 w 5645802"/>
              <a:gd name="connsiteY0-124" fmla="*/ 977 h 3284034"/>
              <a:gd name="connsiteX1-125" fmla="*/ 4346400 w 5645802"/>
              <a:gd name="connsiteY1-126" fmla="*/ 334806 h 3284034"/>
              <a:gd name="connsiteX2-127" fmla="*/ 4545745 w 5645802"/>
              <a:gd name="connsiteY2-128" fmla="*/ 591300 h 3284034"/>
              <a:gd name="connsiteX3-129" fmla="*/ 4560246 w 5645802"/>
              <a:gd name="connsiteY3-130" fmla="*/ 609413 h 3284034"/>
              <a:gd name="connsiteX4-131" fmla="*/ 4632411 w 5645802"/>
              <a:gd name="connsiteY4-132" fmla="*/ 661173 h 3284034"/>
              <a:gd name="connsiteX5-133" fmla="*/ 5636195 w 5645802"/>
              <a:gd name="connsiteY5-134" fmla="*/ 881860 h 3284034"/>
              <a:gd name="connsiteX6-135" fmla="*/ 5645802 w 5645802"/>
              <a:gd name="connsiteY6-136" fmla="*/ 3284034 h 3284034"/>
              <a:gd name="connsiteX7-137" fmla="*/ 0 w 5645802"/>
              <a:gd name="connsiteY7-138" fmla="*/ 3284034 h 3284034"/>
              <a:gd name="connsiteX8-139" fmla="*/ 14943 w 5645802"/>
              <a:gd name="connsiteY8-140" fmla="*/ 977923 h 3284034"/>
              <a:gd name="connsiteX9-141" fmla="*/ 2735266 w 5645802"/>
              <a:gd name="connsiteY9-142" fmla="*/ 785275 h 3284034"/>
              <a:gd name="connsiteX10-143" fmla="*/ 2868261 w 5645802"/>
              <a:gd name="connsiteY10-144" fmla="*/ 748495 h 3284034"/>
              <a:gd name="connsiteX11-145" fmla="*/ 2924000 w 5645802"/>
              <a:gd name="connsiteY11-146" fmla="*/ 643235 h 3284034"/>
              <a:gd name="connsiteX12-147" fmla="*/ 3221543 w 5645802"/>
              <a:gd name="connsiteY12-148" fmla="*/ 365649 h 3284034"/>
              <a:gd name="connsiteX13-149" fmla="*/ 3448462 w 5645802"/>
              <a:gd name="connsiteY13-150" fmla="*/ 584929 h 3284034"/>
              <a:gd name="connsiteX14-151" fmla="*/ 3546628 w 5645802"/>
              <a:gd name="connsiteY14-152" fmla="*/ 518985 h 3284034"/>
              <a:gd name="connsiteX15-153" fmla="*/ 3563506 w 5645802"/>
              <a:gd name="connsiteY15-154" fmla="*/ 511727 h 3284034"/>
              <a:gd name="connsiteX16-155" fmla="*/ 3722286 w 5645802"/>
              <a:gd name="connsiteY16-156" fmla="*/ 247720 h 3284034"/>
              <a:gd name="connsiteX17-157" fmla="*/ 3940000 w 5645802"/>
              <a:gd name="connsiteY17-158" fmla="*/ 233206 h 3284034"/>
              <a:gd name="connsiteX18-159" fmla="*/ 4114171 w 5645802"/>
              <a:gd name="connsiteY18-160" fmla="*/ 977 h 3284034"/>
              <a:gd name="connsiteX0-161" fmla="*/ 4114171 w 5645802"/>
              <a:gd name="connsiteY0-162" fmla="*/ 977 h 3284034"/>
              <a:gd name="connsiteX1-163" fmla="*/ 4346400 w 5645802"/>
              <a:gd name="connsiteY1-164" fmla="*/ 334806 h 3284034"/>
              <a:gd name="connsiteX2-165" fmla="*/ 4545745 w 5645802"/>
              <a:gd name="connsiteY2-166" fmla="*/ 591300 h 3284034"/>
              <a:gd name="connsiteX3-167" fmla="*/ 4560246 w 5645802"/>
              <a:gd name="connsiteY3-168" fmla="*/ 609413 h 3284034"/>
              <a:gd name="connsiteX4-169" fmla="*/ 4632411 w 5645802"/>
              <a:gd name="connsiteY4-170" fmla="*/ 661173 h 3284034"/>
              <a:gd name="connsiteX5-171" fmla="*/ 5636195 w 5645802"/>
              <a:gd name="connsiteY5-172" fmla="*/ 881860 h 3284034"/>
              <a:gd name="connsiteX6-173" fmla="*/ 5645802 w 5645802"/>
              <a:gd name="connsiteY6-174" fmla="*/ 3284034 h 3284034"/>
              <a:gd name="connsiteX7-175" fmla="*/ 0 w 5645802"/>
              <a:gd name="connsiteY7-176" fmla="*/ 3284034 h 3284034"/>
              <a:gd name="connsiteX8-177" fmla="*/ 14943 w 5645802"/>
              <a:gd name="connsiteY8-178" fmla="*/ 977923 h 3284034"/>
              <a:gd name="connsiteX9-179" fmla="*/ 2735266 w 5645802"/>
              <a:gd name="connsiteY9-180" fmla="*/ 785275 h 3284034"/>
              <a:gd name="connsiteX10-181" fmla="*/ 2868261 w 5645802"/>
              <a:gd name="connsiteY10-182" fmla="*/ 748495 h 3284034"/>
              <a:gd name="connsiteX11-183" fmla="*/ 2924000 w 5645802"/>
              <a:gd name="connsiteY11-184" fmla="*/ 643235 h 3284034"/>
              <a:gd name="connsiteX12-185" fmla="*/ 3221543 w 5645802"/>
              <a:gd name="connsiteY12-186" fmla="*/ 365649 h 3284034"/>
              <a:gd name="connsiteX13-187" fmla="*/ 3448462 w 5645802"/>
              <a:gd name="connsiteY13-188" fmla="*/ 584929 h 3284034"/>
              <a:gd name="connsiteX14-189" fmla="*/ 3546628 w 5645802"/>
              <a:gd name="connsiteY14-190" fmla="*/ 518985 h 3284034"/>
              <a:gd name="connsiteX15-191" fmla="*/ 3722286 w 5645802"/>
              <a:gd name="connsiteY15-192" fmla="*/ 247720 h 3284034"/>
              <a:gd name="connsiteX16-193" fmla="*/ 3940000 w 5645802"/>
              <a:gd name="connsiteY16-194" fmla="*/ 233206 h 3284034"/>
              <a:gd name="connsiteX17-195" fmla="*/ 4114171 w 5645802"/>
              <a:gd name="connsiteY17-196" fmla="*/ 977 h 3284034"/>
              <a:gd name="connsiteX0-197" fmla="*/ 4114171 w 5645802"/>
              <a:gd name="connsiteY0-198" fmla="*/ 977 h 3284034"/>
              <a:gd name="connsiteX1-199" fmla="*/ 4346400 w 5645802"/>
              <a:gd name="connsiteY1-200" fmla="*/ 334806 h 3284034"/>
              <a:gd name="connsiteX2-201" fmla="*/ 4545745 w 5645802"/>
              <a:gd name="connsiteY2-202" fmla="*/ 591300 h 3284034"/>
              <a:gd name="connsiteX3-203" fmla="*/ 4560246 w 5645802"/>
              <a:gd name="connsiteY3-204" fmla="*/ 609413 h 3284034"/>
              <a:gd name="connsiteX4-205" fmla="*/ 4632411 w 5645802"/>
              <a:gd name="connsiteY4-206" fmla="*/ 661173 h 3284034"/>
              <a:gd name="connsiteX5-207" fmla="*/ 5636195 w 5645802"/>
              <a:gd name="connsiteY5-208" fmla="*/ 881860 h 3284034"/>
              <a:gd name="connsiteX6-209" fmla="*/ 5645802 w 5645802"/>
              <a:gd name="connsiteY6-210" fmla="*/ 3284034 h 3284034"/>
              <a:gd name="connsiteX7-211" fmla="*/ 0 w 5645802"/>
              <a:gd name="connsiteY7-212" fmla="*/ 3284034 h 3284034"/>
              <a:gd name="connsiteX8-213" fmla="*/ 14943 w 5645802"/>
              <a:gd name="connsiteY8-214" fmla="*/ 977923 h 3284034"/>
              <a:gd name="connsiteX9-215" fmla="*/ 2735266 w 5645802"/>
              <a:gd name="connsiteY9-216" fmla="*/ 785275 h 3284034"/>
              <a:gd name="connsiteX10-217" fmla="*/ 2868261 w 5645802"/>
              <a:gd name="connsiteY10-218" fmla="*/ 748495 h 3284034"/>
              <a:gd name="connsiteX11-219" fmla="*/ 2924000 w 5645802"/>
              <a:gd name="connsiteY11-220" fmla="*/ 643235 h 3284034"/>
              <a:gd name="connsiteX12-221" fmla="*/ 3221543 w 5645802"/>
              <a:gd name="connsiteY12-222" fmla="*/ 365649 h 3284034"/>
              <a:gd name="connsiteX13-223" fmla="*/ 3448462 w 5645802"/>
              <a:gd name="connsiteY13-224" fmla="*/ 584929 h 3284034"/>
              <a:gd name="connsiteX14-225" fmla="*/ 3622828 w 5645802"/>
              <a:gd name="connsiteY14-226" fmla="*/ 449135 h 3284034"/>
              <a:gd name="connsiteX15-227" fmla="*/ 3722286 w 5645802"/>
              <a:gd name="connsiteY15-228" fmla="*/ 247720 h 3284034"/>
              <a:gd name="connsiteX16-229" fmla="*/ 3940000 w 5645802"/>
              <a:gd name="connsiteY16-230" fmla="*/ 233206 h 3284034"/>
              <a:gd name="connsiteX17-231" fmla="*/ 4114171 w 5645802"/>
              <a:gd name="connsiteY17-232" fmla="*/ 977 h 3284034"/>
              <a:gd name="connsiteX0-233" fmla="*/ 4114171 w 5645802"/>
              <a:gd name="connsiteY0-234" fmla="*/ 977 h 3284034"/>
              <a:gd name="connsiteX1-235" fmla="*/ 4346400 w 5645802"/>
              <a:gd name="connsiteY1-236" fmla="*/ 334806 h 3284034"/>
              <a:gd name="connsiteX2-237" fmla="*/ 4545745 w 5645802"/>
              <a:gd name="connsiteY2-238" fmla="*/ 591300 h 3284034"/>
              <a:gd name="connsiteX3-239" fmla="*/ 4560246 w 5645802"/>
              <a:gd name="connsiteY3-240" fmla="*/ 609413 h 3284034"/>
              <a:gd name="connsiteX4-241" fmla="*/ 4632411 w 5645802"/>
              <a:gd name="connsiteY4-242" fmla="*/ 661173 h 3284034"/>
              <a:gd name="connsiteX5-243" fmla="*/ 5636195 w 5645802"/>
              <a:gd name="connsiteY5-244" fmla="*/ 881860 h 3284034"/>
              <a:gd name="connsiteX6-245" fmla="*/ 5645802 w 5645802"/>
              <a:gd name="connsiteY6-246" fmla="*/ 3284034 h 3284034"/>
              <a:gd name="connsiteX7-247" fmla="*/ 0 w 5645802"/>
              <a:gd name="connsiteY7-248" fmla="*/ 3284034 h 3284034"/>
              <a:gd name="connsiteX8-249" fmla="*/ 14943 w 5645802"/>
              <a:gd name="connsiteY8-250" fmla="*/ 977923 h 3284034"/>
              <a:gd name="connsiteX9-251" fmla="*/ 2735266 w 5645802"/>
              <a:gd name="connsiteY9-252" fmla="*/ 785275 h 3284034"/>
              <a:gd name="connsiteX10-253" fmla="*/ 2868261 w 5645802"/>
              <a:gd name="connsiteY10-254" fmla="*/ 748495 h 3284034"/>
              <a:gd name="connsiteX11-255" fmla="*/ 2924000 w 5645802"/>
              <a:gd name="connsiteY11-256" fmla="*/ 643235 h 3284034"/>
              <a:gd name="connsiteX12-257" fmla="*/ 3221543 w 5645802"/>
              <a:gd name="connsiteY12-258" fmla="*/ 365649 h 3284034"/>
              <a:gd name="connsiteX13-259" fmla="*/ 3448462 w 5645802"/>
              <a:gd name="connsiteY13-260" fmla="*/ 584929 h 3284034"/>
              <a:gd name="connsiteX14-261" fmla="*/ 3622828 w 5645802"/>
              <a:gd name="connsiteY14-262" fmla="*/ 449135 h 3284034"/>
              <a:gd name="connsiteX15-263" fmla="*/ 3722286 w 5645802"/>
              <a:gd name="connsiteY15-264" fmla="*/ 247720 h 3284034"/>
              <a:gd name="connsiteX16-265" fmla="*/ 3940000 w 5645802"/>
              <a:gd name="connsiteY16-266" fmla="*/ 233206 h 3284034"/>
              <a:gd name="connsiteX17-267" fmla="*/ 4114171 w 5645802"/>
              <a:gd name="connsiteY17-268" fmla="*/ 977 h 3284034"/>
              <a:gd name="connsiteX0-269" fmla="*/ 4114171 w 5645802"/>
              <a:gd name="connsiteY0-270" fmla="*/ 977 h 3284034"/>
              <a:gd name="connsiteX1-271" fmla="*/ 4346400 w 5645802"/>
              <a:gd name="connsiteY1-272" fmla="*/ 334806 h 3284034"/>
              <a:gd name="connsiteX2-273" fmla="*/ 4545745 w 5645802"/>
              <a:gd name="connsiteY2-274" fmla="*/ 591300 h 3284034"/>
              <a:gd name="connsiteX3-275" fmla="*/ 4560246 w 5645802"/>
              <a:gd name="connsiteY3-276" fmla="*/ 609413 h 3284034"/>
              <a:gd name="connsiteX4-277" fmla="*/ 4632411 w 5645802"/>
              <a:gd name="connsiteY4-278" fmla="*/ 661173 h 3284034"/>
              <a:gd name="connsiteX5-279" fmla="*/ 5636195 w 5645802"/>
              <a:gd name="connsiteY5-280" fmla="*/ 881860 h 3284034"/>
              <a:gd name="connsiteX6-281" fmla="*/ 5645802 w 5645802"/>
              <a:gd name="connsiteY6-282" fmla="*/ 3284034 h 3284034"/>
              <a:gd name="connsiteX7-283" fmla="*/ 0 w 5645802"/>
              <a:gd name="connsiteY7-284" fmla="*/ 3284034 h 3284034"/>
              <a:gd name="connsiteX8-285" fmla="*/ 14943 w 5645802"/>
              <a:gd name="connsiteY8-286" fmla="*/ 977923 h 3284034"/>
              <a:gd name="connsiteX9-287" fmla="*/ 2735266 w 5645802"/>
              <a:gd name="connsiteY9-288" fmla="*/ 785275 h 3284034"/>
              <a:gd name="connsiteX10-289" fmla="*/ 2868261 w 5645802"/>
              <a:gd name="connsiteY10-290" fmla="*/ 748495 h 3284034"/>
              <a:gd name="connsiteX11-291" fmla="*/ 2924000 w 5645802"/>
              <a:gd name="connsiteY11-292" fmla="*/ 643235 h 3284034"/>
              <a:gd name="connsiteX12-293" fmla="*/ 3221543 w 5645802"/>
              <a:gd name="connsiteY12-294" fmla="*/ 365649 h 3284034"/>
              <a:gd name="connsiteX13-295" fmla="*/ 3448462 w 5645802"/>
              <a:gd name="connsiteY13-296" fmla="*/ 584929 h 3284034"/>
              <a:gd name="connsiteX14-297" fmla="*/ 3622828 w 5645802"/>
              <a:gd name="connsiteY14-298" fmla="*/ 449135 h 3284034"/>
              <a:gd name="connsiteX15-299" fmla="*/ 3722286 w 5645802"/>
              <a:gd name="connsiteY15-300" fmla="*/ 247720 h 3284034"/>
              <a:gd name="connsiteX16-301" fmla="*/ 3940000 w 5645802"/>
              <a:gd name="connsiteY16-302" fmla="*/ 233206 h 3284034"/>
              <a:gd name="connsiteX17-303" fmla="*/ 4114171 w 5645802"/>
              <a:gd name="connsiteY17-304" fmla="*/ 977 h 3284034"/>
              <a:gd name="connsiteX0-305" fmla="*/ 4114171 w 5645802"/>
              <a:gd name="connsiteY0-306" fmla="*/ 977 h 3284034"/>
              <a:gd name="connsiteX1-307" fmla="*/ 4346400 w 5645802"/>
              <a:gd name="connsiteY1-308" fmla="*/ 334806 h 3284034"/>
              <a:gd name="connsiteX2-309" fmla="*/ 4545745 w 5645802"/>
              <a:gd name="connsiteY2-310" fmla="*/ 591300 h 3284034"/>
              <a:gd name="connsiteX3-311" fmla="*/ 4560246 w 5645802"/>
              <a:gd name="connsiteY3-312" fmla="*/ 609413 h 3284034"/>
              <a:gd name="connsiteX4-313" fmla="*/ 4632411 w 5645802"/>
              <a:gd name="connsiteY4-314" fmla="*/ 661173 h 3284034"/>
              <a:gd name="connsiteX5-315" fmla="*/ 5636195 w 5645802"/>
              <a:gd name="connsiteY5-316" fmla="*/ 881860 h 3284034"/>
              <a:gd name="connsiteX6-317" fmla="*/ 5645802 w 5645802"/>
              <a:gd name="connsiteY6-318" fmla="*/ 3284034 h 3284034"/>
              <a:gd name="connsiteX7-319" fmla="*/ 0 w 5645802"/>
              <a:gd name="connsiteY7-320" fmla="*/ 3284034 h 3284034"/>
              <a:gd name="connsiteX8-321" fmla="*/ 14943 w 5645802"/>
              <a:gd name="connsiteY8-322" fmla="*/ 977923 h 3284034"/>
              <a:gd name="connsiteX9-323" fmla="*/ 2735266 w 5645802"/>
              <a:gd name="connsiteY9-324" fmla="*/ 785275 h 3284034"/>
              <a:gd name="connsiteX10-325" fmla="*/ 2868261 w 5645802"/>
              <a:gd name="connsiteY10-326" fmla="*/ 748495 h 3284034"/>
              <a:gd name="connsiteX11-327" fmla="*/ 2924000 w 5645802"/>
              <a:gd name="connsiteY11-328" fmla="*/ 643235 h 3284034"/>
              <a:gd name="connsiteX12-329" fmla="*/ 3221543 w 5645802"/>
              <a:gd name="connsiteY12-330" fmla="*/ 365649 h 3284034"/>
              <a:gd name="connsiteX13-331" fmla="*/ 3448462 w 5645802"/>
              <a:gd name="connsiteY13-332" fmla="*/ 584929 h 3284034"/>
              <a:gd name="connsiteX14-333" fmla="*/ 3622828 w 5645802"/>
              <a:gd name="connsiteY14-334" fmla="*/ 449135 h 3284034"/>
              <a:gd name="connsiteX15-335" fmla="*/ 3722286 w 5645802"/>
              <a:gd name="connsiteY15-336" fmla="*/ 247720 h 3284034"/>
              <a:gd name="connsiteX16-337" fmla="*/ 3940000 w 5645802"/>
              <a:gd name="connsiteY16-338" fmla="*/ 233206 h 3284034"/>
              <a:gd name="connsiteX17-339" fmla="*/ 4114171 w 5645802"/>
              <a:gd name="connsiteY17-340" fmla="*/ 977 h 3284034"/>
              <a:gd name="connsiteX0-341" fmla="*/ 4114171 w 5645802"/>
              <a:gd name="connsiteY0-342" fmla="*/ 977 h 3284034"/>
              <a:gd name="connsiteX1-343" fmla="*/ 4346400 w 5645802"/>
              <a:gd name="connsiteY1-344" fmla="*/ 334806 h 3284034"/>
              <a:gd name="connsiteX2-345" fmla="*/ 4545745 w 5645802"/>
              <a:gd name="connsiteY2-346" fmla="*/ 591300 h 3284034"/>
              <a:gd name="connsiteX3-347" fmla="*/ 4560246 w 5645802"/>
              <a:gd name="connsiteY3-348" fmla="*/ 609413 h 3284034"/>
              <a:gd name="connsiteX4-349" fmla="*/ 4632411 w 5645802"/>
              <a:gd name="connsiteY4-350" fmla="*/ 661173 h 3284034"/>
              <a:gd name="connsiteX5-351" fmla="*/ 5636195 w 5645802"/>
              <a:gd name="connsiteY5-352" fmla="*/ 881860 h 3284034"/>
              <a:gd name="connsiteX6-353" fmla="*/ 5645802 w 5645802"/>
              <a:gd name="connsiteY6-354" fmla="*/ 3284034 h 3284034"/>
              <a:gd name="connsiteX7-355" fmla="*/ 0 w 5645802"/>
              <a:gd name="connsiteY7-356" fmla="*/ 3284034 h 3284034"/>
              <a:gd name="connsiteX8-357" fmla="*/ 14943 w 5645802"/>
              <a:gd name="connsiteY8-358" fmla="*/ 977923 h 3284034"/>
              <a:gd name="connsiteX9-359" fmla="*/ 2735266 w 5645802"/>
              <a:gd name="connsiteY9-360" fmla="*/ 785275 h 3284034"/>
              <a:gd name="connsiteX10-361" fmla="*/ 2868261 w 5645802"/>
              <a:gd name="connsiteY10-362" fmla="*/ 748495 h 3284034"/>
              <a:gd name="connsiteX11-363" fmla="*/ 2924000 w 5645802"/>
              <a:gd name="connsiteY11-364" fmla="*/ 643235 h 3284034"/>
              <a:gd name="connsiteX12-365" fmla="*/ 3221543 w 5645802"/>
              <a:gd name="connsiteY12-366" fmla="*/ 365649 h 3284034"/>
              <a:gd name="connsiteX13-367" fmla="*/ 3448462 w 5645802"/>
              <a:gd name="connsiteY13-368" fmla="*/ 584929 h 3284034"/>
              <a:gd name="connsiteX14-369" fmla="*/ 3622828 w 5645802"/>
              <a:gd name="connsiteY14-370" fmla="*/ 449135 h 3284034"/>
              <a:gd name="connsiteX15-371" fmla="*/ 3722286 w 5645802"/>
              <a:gd name="connsiteY15-372" fmla="*/ 247720 h 3284034"/>
              <a:gd name="connsiteX16-373" fmla="*/ 3940000 w 5645802"/>
              <a:gd name="connsiteY16-374" fmla="*/ 233206 h 3284034"/>
              <a:gd name="connsiteX17-375" fmla="*/ 4114171 w 5645802"/>
              <a:gd name="connsiteY17-376" fmla="*/ 977 h 3284034"/>
              <a:gd name="connsiteX0-377" fmla="*/ 4114171 w 5645802"/>
              <a:gd name="connsiteY0-378" fmla="*/ 977 h 3284034"/>
              <a:gd name="connsiteX1-379" fmla="*/ 4346400 w 5645802"/>
              <a:gd name="connsiteY1-380" fmla="*/ 334806 h 3284034"/>
              <a:gd name="connsiteX2-381" fmla="*/ 4545745 w 5645802"/>
              <a:gd name="connsiteY2-382" fmla="*/ 591300 h 3284034"/>
              <a:gd name="connsiteX3-383" fmla="*/ 4560246 w 5645802"/>
              <a:gd name="connsiteY3-384" fmla="*/ 609413 h 3284034"/>
              <a:gd name="connsiteX4-385" fmla="*/ 4632411 w 5645802"/>
              <a:gd name="connsiteY4-386" fmla="*/ 661173 h 3284034"/>
              <a:gd name="connsiteX5-387" fmla="*/ 5636195 w 5645802"/>
              <a:gd name="connsiteY5-388" fmla="*/ 881860 h 3284034"/>
              <a:gd name="connsiteX6-389" fmla="*/ 5645802 w 5645802"/>
              <a:gd name="connsiteY6-390" fmla="*/ 3284034 h 3284034"/>
              <a:gd name="connsiteX7-391" fmla="*/ 0 w 5645802"/>
              <a:gd name="connsiteY7-392" fmla="*/ 3284034 h 3284034"/>
              <a:gd name="connsiteX8-393" fmla="*/ 14943 w 5645802"/>
              <a:gd name="connsiteY8-394" fmla="*/ 977923 h 3284034"/>
              <a:gd name="connsiteX9-395" fmla="*/ 2735266 w 5645802"/>
              <a:gd name="connsiteY9-396" fmla="*/ 785275 h 3284034"/>
              <a:gd name="connsiteX10-397" fmla="*/ 2868261 w 5645802"/>
              <a:gd name="connsiteY10-398" fmla="*/ 748495 h 3284034"/>
              <a:gd name="connsiteX11-399" fmla="*/ 2924000 w 5645802"/>
              <a:gd name="connsiteY11-400" fmla="*/ 643235 h 3284034"/>
              <a:gd name="connsiteX12-401" fmla="*/ 3221543 w 5645802"/>
              <a:gd name="connsiteY12-402" fmla="*/ 365649 h 3284034"/>
              <a:gd name="connsiteX13-403" fmla="*/ 3448462 w 5645802"/>
              <a:gd name="connsiteY13-404" fmla="*/ 584929 h 3284034"/>
              <a:gd name="connsiteX14-405" fmla="*/ 3622828 w 5645802"/>
              <a:gd name="connsiteY14-406" fmla="*/ 449135 h 3284034"/>
              <a:gd name="connsiteX15-407" fmla="*/ 3722286 w 5645802"/>
              <a:gd name="connsiteY15-408" fmla="*/ 247720 h 3284034"/>
              <a:gd name="connsiteX16-409" fmla="*/ 3940000 w 5645802"/>
              <a:gd name="connsiteY16-410" fmla="*/ 233206 h 3284034"/>
              <a:gd name="connsiteX17-411" fmla="*/ 4114171 w 5645802"/>
              <a:gd name="connsiteY17-412" fmla="*/ 977 h 3284034"/>
              <a:gd name="connsiteX0-413" fmla="*/ 4114171 w 5645802"/>
              <a:gd name="connsiteY0-414" fmla="*/ 977 h 3284034"/>
              <a:gd name="connsiteX1-415" fmla="*/ 4346400 w 5645802"/>
              <a:gd name="connsiteY1-416" fmla="*/ 334806 h 3284034"/>
              <a:gd name="connsiteX2-417" fmla="*/ 4545745 w 5645802"/>
              <a:gd name="connsiteY2-418" fmla="*/ 591300 h 3284034"/>
              <a:gd name="connsiteX3-419" fmla="*/ 4560246 w 5645802"/>
              <a:gd name="connsiteY3-420" fmla="*/ 609413 h 3284034"/>
              <a:gd name="connsiteX4-421" fmla="*/ 4632411 w 5645802"/>
              <a:gd name="connsiteY4-422" fmla="*/ 661173 h 3284034"/>
              <a:gd name="connsiteX5-423" fmla="*/ 5636195 w 5645802"/>
              <a:gd name="connsiteY5-424" fmla="*/ 881860 h 3284034"/>
              <a:gd name="connsiteX6-425" fmla="*/ 5645802 w 5645802"/>
              <a:gd name="connsiteY6-426" fmla="*/ 3284034 h 3284034"/>
              <a:gd name="connsiteX7-427" fmla="*/ 0 w 5645802"/>
              <a:gd name="connsiteY7-428" fmla="*/ 3284034 h 3284034"/>
              <a:gd name="connsiteX8-429" fmla="*/ 14943 w 5645802"/>
              <a:gd name="connsiteY8-430" fmla="*/ 977923 h 3284034"/>
              <a:gd name="connsiteX9-431" fmla="*/ 2735266 w 5645802"/>
              <a:gd name="connsiteY9-432" fmla="*/ 785275 h 3284034"/>
              <a:gd name="connsiteX10-433" fmla="*/ 2868261 w 5645802"/>
              <a:gd name="connsiteY10-434" fmla="*/ 748495 h 3284034"/>
              <a:gd name="connsiteX11-435" fmla="*/ 2924000 w 5645802"/>
              <a:gd name="connsiteY11-436" fmla="*/ 643235 h 3284034"/>
              <a:gd name="connsiteX12-437" fmla="*/ 3221543 w 5645802"/>
              <a:gd name="connsiteY12-438" fmla="*/ 365649 h 3284034"/>
              <a:gd name="connsiteX13-439" fmla="*/ 3448462 w 5645802"/>
              <a:gd name="connsiteY13-440" fmla="*/ 584929 h 3284034"/>
              <a:gd name="connsiteX14-441" fmla="*/ 3622828 w 5645802"/>
              <a:gd name="connsiteY14-442" fmla="*/ 449135 h 3284034"/>
              <a:gd name="connsiteX15-443" fmla="*/ 3722286 w 5645802"/>
              <a:gd name="connsiteY15-444" fmla="*/ 247720 h 3284034"/>
              <a:gd name="connsiteX16-445" fmla="*/ 3940000 w 5645802"/>
              <a:gd name="connsiteY16-446" fmla="*/ 233206 h 3284034"/>
              <a:gd name="connsiteX17-447" fmla="*/ 4114171 w 5645802"/>
              <a:gd name="connsiteY17-448" fmla="*/ 977 h 3284034"/>
              <a:gd name="connsiteX0-449" fmla="*/ 4114171 w 5645802"/>
              <a:gd name="connsiteY0-450" fmla="*/ 977 h 3284034"/>
              <a:gd name="connsiteX1-451" fmla="*/ 4346400 w 5645802"/>
              <a:gd name="connsiteY1-452" fmla="*/ 334806 h 3284034"/>
              <a:gd name="connsiteX2-453" fmla="*/ 4545745 w 5645802"/>
              <a:gd name="connsiteY2-454" fmla="*/ 591300 h 3284034"/>
              <a:gd name="connsiteX3-455" fmla="*/ 4560246 w 5645802"/>
              <a:gd name="connsiteY3-456" fmla="*/ 609413 h 3284034"/>
              <a:gd name="connsiteX4-457" fmla="*/ 4632411 w 5645802"/>
              <a:gd name="connsiteY4-458" fmla="*/ 661173 h 3284034"/>
              <a:gd name="connsiteX5-459" fmla="*/ 5636195 w 5645802"/>
              <a:gd name="connsiteY5-460" fmla="*/ 881860 h 3284034"/>
              <a:gd name="connsiteX6-461" fmla="*/ 5645802 w 5645802"/>
              <a:gd name="connsiteY6-462" fmla="*/ 3284034 h 3284034"/>
              <a:gd name="connsiteX7-463" fmla="*/ 0 w 5645802"/>
              <a:gd name="connsiteY7-464" fmla="*/ 3284034 h 3284034"/>
              <a:gd name="connsiteX8-465" fmla="*/ 14943 w 5645802"/>
              <a:gd name="connsiteY8-466" fmla="*/ 977923 h 3284034"/>
              <a:gd name="connsiteX9-467" fmla="*/ 2735266 w 5645802"/>
              <a:gd name="connsiteY9-468" fmla="*/ 785275 h 3284034"/>
              <a:gd name="connsiteX10-469" fmla="*/ 2924000 w 5645802"/>
              <a:gd name="connsiteY10-470" fmla="*/ 643235 h 3284034"/>
              <a:gd name="connsiteX11-471" fmla="*/ 3221543 w 5645802"/>
              <a:gd name="connsiteY11-472" fmla="*/ 365649 h 3284034"/>
              <a:gd name="connsiteX12-473" fmla="*/ 3448462 w 5645802"/>
              <a:gd name="connsiteY12-474" fmla="*/ 584929 h 3284034"/>
              <a:gd name="connsiteX13-475" fmla="*/ 3622828 w 5645802"/>
              <a:gd name="connsiteY13-476" fmla="*/ 449135 h 3284034"/>
              <a:gd name="connsiteX14-477" fmla="*/ 3722286 w 5645802"/>
              <a:gd name="connsiteY14-478" fmla="*/ 247720 h 3284034"/>
              <a:gd name="connsiteX15-479" fmla="*/ 3940000 w 5645802"/>
              <a:gd name="connsiteY15-480" fmla="*/ 233206 h 3284034"/>
              <a:gd name="connsiteX16-481" fmla="*/ 4114171 w 5645802"/>
              <a:gd name="connsiteY16-482" fmla="*/ 977 h 3284034"/>
              <a:gd name="connsiteX0-483" fmla="*/ 4114171 w 5645802"/>
              <a:gd name="connsiteY0-484" fmla="*/ 977 h 3284034"/>
              <a:gd name="connsiteX1-485" fmla="*/ 4346400 w 5645802"/>
              <a:gd name="connsiteY1-486" fmla="*/ 334806 h 3284034"/>
              <a:gd name="connsiteX2-487" fmla="*/ 4545745 w 5645802"/>
              <a:gd name="connsiteY2-488" fmla="*/ 591300 h 3284034"/>
              <a:gd name="connsiteX3-489" fmla="*/ 4560246 w 5645802"/>
              <a:gd name="connsiteY3-490" fmla="*/ 609413 h 3284034"/>
              <a:gd name="connsiteX4-491" fmla="*/ 4632411 w 5645802"/>
              <a:gd name="connsiteY4-492" fmla="*/ 661173 h 3284034"/>
              <a:gd name="connsiteX5-493" fmla="*/ 5636195 w 5645802"/>
              <a:gd name="connsiteY5-494" fmla="*/ 881860 h 3284034"/>
              <a:gd name="connsiteX6-495" fmla="*/ 5645802 w 5645802"/>
              <a:gd name="connsiteY6-496" fmla="*/ 3284034 h 3284034"/>
              <a:gd name="connsiteX7-497" fmla="*/ 0 w 5645802"/>
              <a:gd name="connsiteY7-498" fmla="*/ 3284034 h 3284034"/>
              <a:gd name="connsiteX8-499" fmla="*/ 14943 w 5645802"/>
              <a:gd name="connsiteY8-500" fmla="*/ 977923 h 3284034"/>
              <a:gd name="connsiteX9-501" fmla="*/ 2735266 w 5645802"/>
              <a:gd name="connsiteY9-502" fmla="*/ 785275 h 3284034"/>
              <a:gd name="connsiteX10-503" fmla="*/ 2924000 w 5645802"/>
              <a:gd name="connsiteY10-504" fmla="*/ 643235 h 3284034"/>
              <a:gd name="connsiteX11-505" fmla="*/ 3221543 w 5645802"/>
              <a:gd name="connsiteY11-506" fmla="*/ 365649 h 3284034"/>
              <a:gd name="connsiteX12-507" fmla="*/ 3448462 w 5645802"/>
              <a:gd name="connsiteY12-508" fmla="*/ 584929 h 3284034"/>
              <a:gd name="connsiteX13-509" fmla="*/ 3622828 w 5645802"/>
              <a:gd name="connsiteY13-510" fmla="*/ 449135 h 3284034"/>
              <a:gd name="connsiteX14-511" fmla="*/ 3722286 w 5645802"/>
              <a:gd name="connsiteY14-512" fmla="*/ 247720 h 3284034"/>
              <a:gd name="connsiteX15-513" fmla="*/ 3940000 w 5645802"/>
              <a:gd name="connsiteY15-514" fmla="*/ 233206 h 3284034"/>
              <a:gd name="connsiteX16-515" fmla="*/ 4114171 w 5645802"/>
              <a:gd name="connsiteY16-516" fmla="*/ 977 h 3284034"/>
              <a:gd name="connsiteX0-517" fmla="*/ 4114171 w 5645802"/>
              <a:gd name="connsiteY0-518" fmla="*/ 977 h 3284034"/>
              <a:gd name="connsiteX1-519" fmla="*/ 4346400 w 5645802"/>
              <a:gd name="connsiteY1-520" fmla="*/ 334806 h 3284034"/>
              <a:gd name="connsiteX2-521" fmla="*/ 4545745 w 5645802"/>
              <a:gd name="connsiteY2-522" fmla="*/ 591300 h 3284034"/>
              <a:gd name="connsiteX3-523" fmla="*/ 4560246 w 5645802"/>
              <a:gd name="connsiteY3-524" fmla="*/ 609413 h 3284034"/>
              <a:gd name="connsiteX4-525" fmla="*/ 4632411 w 5645802"/>
              <a:gd name="connsiteY4-526" fmla="*/ 661173 h 3284034"/>
              <a:gd name="connsiteX5-527" fmla="*/ 5636195 w 5645802"/>
              <a:gd name="connsiteY5-528" fmla="*/ 881860 h 3284034"/>
              <a:gd name="connsiteX6-529" fmla="*/ 5645802 w 5645802"/>
              <a:gd name="connsiteY6-530" fmla="*/ 3284034 h 3284034"/>
              <a:gd name="connsiteX7-531" fmla="*/ 0 w 5645802"/>
              <a:gd name="connsiteY7-532" fmla="*/ 3284034 h 3284034"/>
              <a:gd name="connsiteX8-533" fmla="*/ 14943 w 5645802"/>
              <a:gd name="connsiteY8-534" fmla="*/ 977923 h 3284034"/>
              <a:gd name="connsiteX9-535" fmla="*/ 2735266 w 5645802"/>
              <a:gd name="connsiteY9-536" fmla="*/ 785275 h 3284034"/>
              <a:gd name="connsiteX10-537" fmla="*/ 2924000 w 5645802"/>
              <a:gd name="connsiteY10-538" fmla="*/ 643235 h 3284034"/>
              <a:gd name="connsiteX11-539" fmla="*/ 3221543 w 5645802"/>
              <a:gd name="connsiteY11-540" fmla="*/ 365649 h 3284034"/>
              <a:gd name="connsiteX12-541" fmla="*/ 3448462 w 5645802"/>
              <a:gd name="connsiteY12-542" fmla="*/ 584929 h 3284034"/>
              <a:gd name="connsiteX13-543" fmla="*/ 3622828 w 5645802"/>
              <a:gd name="connsiteY13-544" fmla="*/ 449135 h 3284034"/>
              <a:gd name="connsiteX14-545" fmla="*/ 3722286 w 5645802"/>
              <a:gd name="connsiteY14-546" fmla="*/ 247720 h 3284034"/>
              <a:gd name="connsiteX15-547" fmla="*/ 3940000 w 5645802"/>
              <a:gd name="connsiteY15-548" fmla="*/ 233206 h 3284034"/>
              <a:gd name="connsiteX16-549" fmla="*/ 4114171 w 5645802"/>
              <a:gd name="connsiteY16-550" fmla="*/ 977 h 328403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5645802" h="3284034">
                <a:moveTo>
                  <a:pt x="4114171" y="977"/>
                </a:moveTo>
                <a:cubicBezTo>
                  <a:pt x="4181904" y="17910"/>
                  <a:pt x="4264152" y="223530"/>
                  <a:pt x="4346400" y="334806"/>
                </a:cubicBezTo>
                <a:cubicBezTo>
                  <a:pt x="4408086" y="418263"/>
                  <a:pt x="4480658" y="509884"/>
                  <a:pt x="4545745" y="591300"/>
                </a:cubicBezTo>
                <a:lnTo>
                  <a:pt x="4560246" y="609413"/>
                </a:lnTo>
                <a:lnTo>
                  <a:pt x="4632411" y="661173"/>
                </a:lnTo>
                <a:cubicBezTo>
                  <a:pt x="5048060" y="942773"/>
                  <a:pt x="5258372" y="882597"/>
                  <a:pt x="5636195" y="881860"/>
                </a:cubicBezTo>
                <a:cubicBezTo>
                  <a:pt x="5639397" y="1682585"/>
                  <a:pt x="5642601" y="2483309"/>
                  <a:pt x="5645802" y="3284034"/>
                </a:cubicBezTo>
                <a:lnTo>
                  <a:pt x="0" y="3284034"/>
                </a:lnTo>
                <a:cubicBezTo>
                  <a:pt x="4981" y="2515330"/>
                  <a:pt x="9963" y="1746627"/>
                  <a:pt x="14943" y="977923"/>
                </a:cubicBezTo>
                <a:cubicBezTo>
                  <a:pt x="962435" y="978599"/>
                  <a:pt x="1784811" y="1024679"/>
                  <a:pt x="2735266" y="785275"/>
                </a:cubicBezTo>
                <a:cubicBezTo>
                  <a:pt x="2883559" y="748544"/>
                  <a:pt x="2842954" y="713173"/>
                  <a:pt x="2924000" y="643235"/>
                </a:cubicBezTo>
                <a:cubicBezTo>
                  <a:pt x="3005046" y="573297"/>
                  <a:pt x="3134133" y="375367"/>
                  <a:pt x="3221543" y="365649"/>
                </a:cubicBezTo>
                <a:cubicBezTo>
                  <a:pt x="3308953" y="355931"/>
                  <a:pt x="3383990" y="579394"/>
                  <a:pt x="3448462" y="584929"/>
                </a:cubicBezTo>
                <a:cubicBezTo>
                  <a:pt x="3512934" y="590464"/>
                  <a:pt x="3539306" y="538850"/>
                  <a:pt x="3622828" y="449135"/>
                </a:cubicBezTo>
                <a:lnTo>
                  <a:pt x="3722286" y="247720"/>
                </a:lnTo>
                <a:cubicBezTo>
                  <a:pt x="3799695" y="187244"/>
                  <a:pt x="3874686" y="274330"/>
                  <a:pt x="3940000" y="233206"/>
                </a:cubicBezTo>
                <a:cubicBezTo>
                  <a:pt x="4005314" y="192082"/>
                  <a:pt x="4046438" y="-15956"/>
                  <a:pt x="4114171" y="977"/>
                </a:cubicBezTo>
                <a:close/>
              </a:path>
            </a:pathLst>
          </a:custGeom>
          <a:solidFill>
            <a:srgbClr val="38B8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zh-CN" altLang="en-US" sz="16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" name="矩形 121"/>
          <p:cNvSpPr/>
          <p:nvPr/>
        </p:nvSpPr>
        <p:spPr>
          <a:xfrm>
            <a:off x="1248099" y="1887164"/>
            <a:ext cx="9234056" cy="2708857"/>
          </a:xfrm>
          <a:custGeom>
            <a:avLst/>
            <a:gdLst>
              <a:gd name="connsiteX0" fmla="*/ 0 w 4516030"/>
              <a:gd name="connsiteY0" fmla="*/ 0 h 1971298"/>
              <a:gd name="connsiteX1" fmla="*/ 4516030 w 4516030"/>
              <a:gd name="connsiteY1" fmla="*/ 0 h 1971298"/>
              <a:gd name="connsiteX2" fmla="*/ 4516030 w 4516030"/>
              <a:gd name="connsiteY2" fmla="*/ 1971298 h 1971298"/>
              <a:gd name="connsiteX3" fmla="*/ 0 w 4516030"/>
              <a:gd name="connsiteY3" fmla="*/ 1971298 h 1971298"/>
              <a:gd name="connsiteX4" fmla="*/ 0 w 4516030"/>
              <a:gd name="connsiteY4" fmla="*/ 0 h 1971298"/>
              <a:gd name="connsiteX0-1" fmla="*/ 0 w 4516030"/>
              <a:gd name="connsiteY0-2" fmla="*/ 3677 h 1974975"/>
              <a:gd name="connsiteX1-3" fmla="*/ 1400991 w 4516030"/>
              <a:gd name="connsiteY1-4" fmla="*/ 0 h 1974975"/>
              <a:gd name="connsiteX2-5" fmla="*/ 4516030 w 4516030"/>
              <a:gd name="connsiteY2-6" fmla="*/ 3677 h 1974975"/>
              <a:gd name="connsiteX3-7" fmla="*/ 4516030 w 4516030"/>
              <a:gd name="connsiteY3-8" fmla="*/ 1974975 h 1974975"/>
              <a:gd name="connsiteX4-9" fmla="*/ 0 w 4516030"/>
              <a:gd name="connsiteY4-10" fmla="*/ 1974975 h 1974975"/>
              <a:gd name="connsiteX5" fmla="*/ 0 w 4516030"/>
              <a:gd name="connsiteY5" fmla="*/ 3677 h 1974975"/>
              <a:gd name="connsiteX0-11" fmla="*/ 0 w 4516030"/>
              <a:gd name="connsiteY0-12" fmla="*/ 39891 h 2011189"/>
              <a:gd name="connsiteX1-13" fmla="*/ 1382884 w 4516030"/>
              <a:gd name="connsiteY1-14" fmla="*/ 0 h 2011189"/>
              <a:gd name="connsiteX2-15" fmla="*/ 4516030 w 4516030"/>
              <a:gd name="connsiteY2-16" fmla="*/ 39891 h 2011189"/>
              <a:gd name="connsiteX3-17" fmla="*/ 4516030 w 4516030"/>
              <a:gd name="connsiteY3-18" fmla="*/ 2011189 h 2011189"/>
              <a:gd name="connsiteX4-19" fmla="*/ 0 w 4516030"/>
              <a:gd name="connsiteY4-20" fmla="*/ 2011189 h 2011189"/>
              <a:gd name="connsiteX5-21" fmla="*/ 0 w 4516030"/>
              <a:gd name="connsiteY5-22" fmla="*/ 39891 h 2011189"/>
              <a:gd name="connsiteX0-23" fmla="*/ 0 w 4516030"/>
              <a:gd name="connsiteY0-24" fmla="*/ 39891 h 2011189"/>
              <a:gd name="connsiteX1-25" fmla="*/ 1382884 w 4516030"/>
              <a:gd name="connsiteY1-26" fmla="*/ 0 h 2011189"/>
              <a:gd name="connsiteX2-27" fmla="*/ 3093989 w 4516030"/>
              <a:gd name="connsiteY2-28" fmla="*/ 27161 h 2011189"/>
              <a:gd name="connsiteX3-29" fmla="*/ 4516030 w 4516030"/>
              <a:gd name="connsiteY3-30" fmla="*/ 39891 h 2011189"/>
              <a:gd name="connsiteX4-31" fmla="*/ 4516030 w 4516030"/>
              <a:gd name="connsiteY4-32" fmla="*/ 2011189 h 2011189"/>
              <a:gd name="connsiteX5-33" fmla="*/ 0 w 4516030"/>
              <a:gd name="connsiteY5-34" fmla="*/ 2011189 h 2011189"/>
              <a:gd name="connsiteX6" fmla="*/ 0 w 4516030"/>
              <a:gd name="connsiteY6" fmla="*/ 39891 h 2011189"/>
              <a:gd name="connsiteX0-35" fmla="*/ 0 w 4516030"/>
              <a:gd name="connsiteY0-36" fmla="*/ 67051 h 2038349"/>
              <a:gd name="connsiteX1-37" fmla="*/ 1382884 w 4516030"/>
              <a:gd name="connsiteY1-38" fmla="*/ 27160 h 2038349"/>
              <a:gd name="connsiteX2-39" fmla="*/ 3130203 w 4516030"/>
              <a:gd name="connsiteY2-40" fmla="*/ 0 h 2038349"/>
              <a:gd name="connsiteX3-41" fmla="*/ 4516030 w 4516030"/>
              <a:gd name="connsiteY3-42" fmla="*/ 67051 h 2038349"/>
              <a:gd name="connsiteX4-43" fmla="*/ 4516030 w 4516030"/>
              <a:gd name="connsiteY4-44" fmla="*/ 2038349 h 2038349"/>
              <a:gd name="connsiteX5-45" fmla="*/ 0 w 4516030"/>
              <a:gd name="connsiteY5-46" fmla="*/ 2038349 h 2038349"/>
              <a:gd name="connsiteX6-47" fmla="*/ 0 w 4516030"/>
              <a:gd name="connsiteY6-48" fmla="*/ 67051 h 2038349"/>
              <a:gd name="connsiteX0-49" fmla="*/ 0 w 4516030"/>
              <a:gd name="connsiteY0-50" fmla="*/ 67051 h 2038349"/>
              <a:gd name="connsiteX1-51" fmla="*/ 1391937 w 4516030"/>
              <a:gd name="connsiteY1-52" fmla="*/ 54321 h 2038349"/>
              <a:gd name="connsiteX2-53" fmla="*/ 3130203 w 4516030"/>
              <a:gd name="connsiteY2-54" fmla="*/ 0 h 2038349"/>
              <a:gd name="connsiteX3-55" fmla="*/ 4516030 w 4516030"/>
              <a:gd name="connsiteY3-56" fmla="*/ 67051 h 2038349"/>
              <a:gd name="connsiteX4-57" fmla="*/ 4516030 w 4516030"/>
              <a:gd name="connsiteY4-58" fmla="*/ 2038349 h 2038349"/>
              <a:gd name="connsiteX5-59" fmla="*/ 0 w 4516030"/>
              <a:gd name="connsiteY5-60" fmla="*/ 2038349 h 2038349"/>
              <a:gd name="connsiteX6-61" fmla="*/ 0 w 4516030"/>
              <a:gd name="connsiteY6-62" fmla="*/ 67051 h 20383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47" y="connsiteY6-48"/>
              </a:cxn>
            </a:cxnLst>
            <a:rect l="l" t="t" r="r" b="b"/>
            <a:pathLst>
              <a:path w="4516030" h="2038349">
                <a:moveTo>
                  <a:pt x="0" y="67051"/>
                </a:moveTo>
                <a:lnTo>
                  <a:pt x="1391937" y="54321"/>
                </a:lnTo>
                <a:lnTo>
                  <a:pt x="3130203" y="0"/>
                </a:lnTo>
                <a:lnTo>
                  <a:pt x="4516030" y="67051"/>
                </a:lnTo>
                <a:lnTo>
                  <a:pt x="4516030" y="2038349"/>
                </a:lnTo>
                <a:lnTo>
                  <a:pt x="0" y="2038349"/>
                </a:lnTo>
                <a:lnTo>
                  <a:pt x="0" y="67051"/>
                </a:lnTo>
                <a:close/>
              </a:path>
            </a:pathLst>
          </a:custGeom>
          <a:solidFill>
            <a:srgbClr val="CFE3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 sz="160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6" name="矩形 228"/>
          <p:cNvSpPr/>
          <p:nvPr/>
        </p:nvSpPr>
        <p:spPr>
          <a:xfrm>
            <a:off x="1248099" y="2195312"/>
            <a:ext cx="9234056" cy="2416326"/>
          </a:xfrm>
          <a:custGeom>
            <a:avLst/>
            <a:gdLst>
              <a:gd name="connsiteX0" fmla="*/ 0 w 4516030"/>
              <a:gd name="connsiteY0" fmla="*/ 0 h 1741583"/>
              <a:gd name="connsiteX1" fmla="*/ 4516030 w 4516030"/>
              <a:gd name="connsiteY1" fmla="*/ 0 h 1741583"/>
              <a:gd name="connsiteX2" fmla="*/ 4516030 w 4516030"/>
              <a:gd name="connsiteY2" fmla="*/ 1741583 h 1741583"/>
              <a:gd name="connsiteX3" fmla="*/ 0 w 4516030"/>
              <a:gd name="connsiteY3" fmla="*/ 1741583 h 1741583"/>
              <a:gd name="connsiteX4" fmla="*/ 0 w 4516030"/>
              <a:gd name="connsiteY4" fmla="*/ 0 h 1741583"/>
              <a:gd name="connsiteX0-1" fmla="*/ 0 w 4516030"/>
              <a:gd name="connsiteY0-2" fmla="*/ 3133 h 1744716"/>
              <a:gd name="connsiteX1-3" fmla="*/ 749141 w 4516030"/>
              <a:gd name="connsiteY1-4" fmla="*/ 0 h 1744716"/>
              <a:gd name="connsiteX2-5" fmla="*/ 4516030 w 4516030"/>
              <a:gd name="connsiteY2-6" fmla="*/ 3133 h 1744716"/>
              <a:gd name="connsiteX3-7" fmla="*/ 4516030 w 4516030"/>
              <a:gd name="connsiteY3-8" fmla="*/ 1744716 h 1744716"/>
              <a:gd name="connsiteX4-9" fmla="*/ 0 w 4516030"/>
              <a:gd name="connsiteY4-10" fmla="*/ 1744716 h 1744716"/>
              <a:gd name="connsiteX5" fmla="*/ 0 w 4516030"/>
              <a:gd name="connsiteY5" fmla="*/ 3133 h 1744716"/>
              <a:gd name="connsiteX0-11" fmla="*/ 0 w 4516030"/>
              <a:gd name="connsiteY0-12" fmla="*/ 30293 h 1771876"/>
              <a:gd name="connsiteX1-13" fmla="*/ 767248 w 4516030"/>
              <a:gd name="connsiteY1-14" fmla="*/ 0 h 1771876"/>
              <a:gd name="connsiteX2-15" fmla="*/ 4516030 w 4516030"/>
              <a:gd name="connsiteY2-16" fmla="*/ 30293 h 1771876"/>
              <a:gd name="connsiteX3-17" fmla="*/ 4516030 w 4516030"/>
              <a:gd name="connsiteY3-18" fmla="*/ 1771876 h 1771876"/>
              <a:gd name="connsiteX4-19" fmla="*/ 0 w 4516030"/>
              <a:gd name="connsiteY4-20" fmla="*/ 1771876 h 1771876"/>
              <a:gd name="connsiteX5-21" fmla="*/ 0 w 4516030"/>
              <a:gd name="connsiteY5-22" fmla="*/ 30293 h 1771876"/>
              <a:gd name="connsiteX0-23" fmla="*/ 0 w 4516030"/>
              <a:gd name="connsiteY0-24" fmla="*/ 30293 h 1771876"/>
              <a:gd name="connsiteX1-25" fmla="*/ 767248 w 4516030"/>
              <a:gd name="connsiteY1-26" fmla="*/ 0 h 1771876"/>
              <a:gd name="connsiteX2-27" fmla="*/ 2297284 w 4516030"/>
              <a:gd name="connsiteY2-28" fmla="*/ 18106 h 1771876"/>
              <a:gd name="connsiteX3-29" fmla="*/ 4516030 w 4516030"/>
              <a:gd name="connsiteY3-30" fmla="*/ 30293 h 1771876"/>
              <a:gd name="connsiteX4-31" fmla="*/ 4516030 w 4516030"/>
              <a:gd name="connsiteY4-32" fmla="*/ 1771876 h 1771876"/>
              <a:gd name="connsiteX5-33" fmla="*/ 0 w 4516030"/>
              <a:gd name="connsiteY5-34" fmla="*/ 1771876 h 1771876"/>
              <a:gd name="connsiteX6" fmla="*/ 0 w 4516030"/>
              <a:gd name="connsiteY6" fmla="*/ 30293 h 1771876"/>
              <a:gd name="connsiteX0-35" fmla="*/ 0 w 4516030"/>
              <a:gd name="connsiteY0-36" fmla="*/ 30293 h 1771876"/>
              <a:gd name="connsiteX1-37" fmla="*/ 767248 w 4516030"/>
              <a:gd name="connsiteY1-38" fmla="*/ 0 h 1771876"/>
              <a:gd name="connsiteX2-39" fmla="*/ 2297284 w 4516030"/>
              <a:gd name="connsiteY2-40" fmla="*/ 18106 h 1771876"/>
              <a:gd name="connsiteX3-41" fmla="*/ 4516030 w 4516030"/>
              <a:gd name="connsiteY3-42" fmla="*/ 30293 h 1771876"/>
              <a:gd name="connsiteX4-43" fmla="*/ 4516030 w 4516030"/>
              <a:gd name="connsiteY4-44" fmla="*/ 1771876 h 1771876"/>
              <a:gd name="connsiteX5-45" fmla="*/ 0 w 4516030"/>
              <a:gd name="connsiteY5-46" fmla="*/ 1771876 h 1771876"/>
              <a:gd name="connsiteX6-47" fmla="*/ 0 w 4516030"/>
              <a:gd name="connsiteY6-48" fmla="*/ 30293 h 17718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47" y="connsiteY6-48"/>
              </a:cxn>
            </a:cxnLst>
            <a:rect l="l" t="t" r="r" b="b"/>
            <a:pathLst>
              <a:path w="4516030" h="1771876">
                <a:moveTo>
                  <a:pt x="0" y="30293"/>
                </a:moveTo>
                <a:lnTo>
                  <a:pt x="767248" y="0"/>
                </a:lnTo>
                <a:lnTo>
                  <a:pt x="2297284" y="18106"/>
                </a:lnTo>
                <a:cubicBezTo>
                  <a:pt x="3054973" y="85542"/>
                  <a:pt x="3776448" y="26231"/>
                  <a:pt x="4516030" y="30293"/>
                </a:cubicBezTo>
                <a:lnTo>
                  <a:pt x="4516030" y="1771876"/>
                </a:lnTo>
                <a:lnTo>
                  <a:pt x="0" y="1771876"/>
                </a:lnTo>
                <a:lnTo>
                  <a:pt x="0" y="3029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 sz="160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721814" y="409692"/>
            <a:ext cx="671184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山地</a:t>
            </a:r>
            <a:endParaRPr lang="zh-CN" altLang="en-US" sz="1600" dirty="0">
              <a:solidFill>
                <a:srgbClr val="262626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868414" y="1330918"/>
            <a:ext cx="671184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海洋</a:t>
            </a:r>
            <a:endParaRPr lang="zh-CN" altLang="en-US" sz="1600" dirty="0">
              <a:solidFill>
                <a:srgbClr val="262626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481480" y="746821"/>
            <a:ext cx="1006775" cy="1523156"/>
            <a:chOff x="7481480" y="746821"/>
            <a:chExt cx="1006775" cy="1523156"/>
          </a:xfrm>
        </p:grpSpPr>
        <p:cxnSp>
          <p:nvCxnSpPr>
            <p:cNvPr id="9" name="直接箭头连接符 8"/>
            <p:cNvCxnSpPr/>
            <p:nvPr/>
          </p:nvCxnSpPr>
          <p:spPr>
            <a:xfrm>
              <a:off x="7952630" y="746821"/>
              <a:ext cx="0" cy="1523156"/>
            </a:xfrm>
            <a:prstGeom prst="straightConnector1">
              <a:avLst/>
            </a:prstGeom>
            <a:ln>
              <a:solidFill>
                <a:srgbClr val="434D4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>
              <a:off x="7481480" y="1545874"/>
              <a:ext cx="1006775" cy="246221"/>
            </a:xfrm>
            <a:prstGeom prst="rect">
              <a:avLst/>
            </a:prstGeom>
            <a:solidFill>
              <a:srgbClr val="38B849"/>
            </a:solidFill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岩石圈</a:t>
              </a:r>
              <a:endParaRPr lang="zh-CN" altLang="en-US" sz="16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sp>
        <p:nvSpPr>
          <p:cNvPr id="11" name="矩形 145"/>
          <p:cNvSpPr/>
          <p:nvPr/>
        </p:nvSpPr>
        <p:spPr>
          <a:xfrm>
            <a:off x="1248099" y="2769998"/>
            <a:ext cx="9234056" cy="1841638"/>
          </a:xfrm>
          <a:custGeom>
            <a:avLst/>
            <a:gdLst>
              <a:gd name="connsiteX0" fmla="*/ 0 w 4516030"/>
              <a:gd name="connsiteY0" fmla="*/ 0 h 1429755"/>
              <a:gd name="connsiteX1" fmla="*/ 4516030 w 4516030"/>
              <a:gd name="connsiteY1" fmla="*/ 0 h 1429755"/>
              <a:gd name="connsiteX2" fmla="*/ 4516030 w 4516030"/>
              <a:gd name="connsiteY2" fmla="*/ 1429755 h 1429755"/>
              <a:gd name="connsiteX3" fmla="*/ 0 w 4516030"/>
              <a:gd name="connsiteY3" fmla="*/ 1429755 h 1429755"/>
              <a:gd name="connsiteX4" fmla="*/ 0 w 4516030"/>
              <a:gd name="connsiteY4" fmla="*/ 0 h 1429755"/>
              <a:gd name="connsiteX0-1" fmla="*/ 0 w 4516030"/>
              <a:gd name="connsiteY0-2" fmla="*/ 0 h 1429755"/>
              <a:gd name="connsiteX1-3" fmla="*/ 1980413 w 4516030"/>
              <a:gd name="connsiteY1-4" fmla="*/ 1911 h 1429755"/>
              <a:gd name="connsiteX2-5" fmla="*/ 4516030 w 4516030"/>
              <a:gd name="connsiteY2-6" fmla="*/ 0 h 1429755"/>
              <a:gd name="connsiteX3-7" fmla="*/ 4516030 w 4516030"/>
              <a:gd name="connsiteY3-8" fmla="*/ 1429755 h 1429755"/>
              <a:gd name="connsiteX4-9" fmla="*/ 0 w 4516030"/>
              <a:gd name="connsiteY4-10" fmla="*/ 1429755 h 1429755"/>
              <a:gd name="connsiteX5" fmla="*/ 0 w 4516030"/>
              <a:gd name="connsiteY5" fmla="*/ 0 h 1429755"/>
              <a:gd name="connsiteX0-11" fmla="*/ 0 w 4516030"/>
              <a:gd name="connsiteY0-12" fmla="*/ 43356 h 1473111"/>
              <a:gd name="connsiteX1-13" fmla="*/ 1962306 w 4516030"/>
              <a:gd name="connsiteY1-14" fmla="*/ 0 h 1473111"/>
              <a:gd name="connsiteX2-15" fmla="*/ 4516030 w 4516030"/>
              <a:gd name="connsiteY2-16" fmla="*/ 43356 h 1473111"/>
              <a:gd name="connsiteX3-17" fmla="*/ 4516030 w 4516030"/>
              <a:gd name="connsiteY3-18" fmla="*/ 1473111 h 1473111"/>
              <a:gd name="connsiteX4-19" fmla="*/ 0 w 4516030"/>
              <a:gd name="connsiteY4-20" fmla="*/ 1473111 h 1473111"/>
              <a:gd name="connsiteX5-21" fmla="*/ 0 w 4516030"/>
              <a:gd name="connsiteY5-22" fmla="*/ 43356 h 1473111"/>
              <a:gd name="connsiteX0-23" fmla="*/ 0 w 4516030"/>
              <a:gd name="connsiteY0-24" fmla="*/ 43356 h 1473111"/>
              <a:gd name="connsiteX1-25" fmla="*/ 1962306 w 4516030"/>
              <a:gd name="connsiteY1-26" fmla="*/ 0 h 1473111"/>
              <a:gd name="connsiteX2-27" fmla="*/ 4516030 w 4516030"/>
              <a:gd name="connsiteY2-28" fmla="*/ 43356 h 1473111"/>
              <a:gd name="connsiteX3-29" fmla="*/ 4516030 w 4516030"/>
              <a:gd name="connsiteY3-30" fmla="*/ 1473111 h 1473111"/>
              <a:gd name="connsiteX4-31" fmla="*/ 0 w 4516030"/>
              <a:gd name="connsiteY4-32" fmla="*/ 1473111 h 1473111"/>
              <a:gd name="connsiteX5-33" fmla="*/ 0 w 4516030"/>
              <a:gd name="connsiteY5-34" fmla="*/ 43356 h 1473111"/>
              <a:gd name="connsiteX0-35" fmla="*/ 0 w 4516030"/>
              <a:gd name="connsiteY0-36" fmla="*/ 43356 h 1473111"/>
              <a:gd name="connsiteX1-37" fmla="*/ 1962306 w 4516030"/>
              <a:gd name="connsiteY1-38" fmla="*/ 0 h 1473111"/>
              <a:gd name="connsiteX2-39" fmla="*/ 4516030 w 4516030"/>
              <a:gd name="connsiteY2-40" fmla="*/ 43356 h 1473111"/>
              <a:gd name="connsiteX3-41" fmla="*/ 4516030 w 4516030"/>
              <a:gd name="connsiteY3-42" fmla="*/ 1473111 h 1473111"/>
              <a:gd name="connsiteX4-43" fmla="*/ 0 w 4516030"/>
              <a:gd name="connsiteY4-44" fmla="*/ 1473111 h 1473111"/>
              <a:gd name="connsiteX5-45" fmla="*/ 0 w 4516030"/>
              <a:gd name="connsiteY5-46" fmla="*/ 43356 h 147311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4516030" h="1473111">
                <a:moveTo>
                  <a:pt x="0" y="43356"/>
                </a:moveTo>
                <a:lnTo>
                  <a:pt x="1962306" y="0"/>
                </a:lnTo>
                <a:lnTo>
                  <a:pt x="4516030" y="43356"/>
                </a:lnTo>
                <a:lnTo>
                  <a:pt x="4516030" y="1473111"/>
                </a:lnTo>
                <a:lnTo>
                  <a:pt x="0" y="1473111"/>
                </a:lnTo>
                <a:lnTo>
                  <a:pt x="0" y="43356"/>
                </a:lnTo>
                <a:close/>
              </a:path>
            </a:pathLst>
          </a:custGeom>
          <a:solidFill>
            <a:srgbClr val="CFE3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 sz="16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230821" y="1950773"/>
            <a:ext cx="1006775" cy="2655643"/>
            <a:chOff x="6230821" y="1950773"/>
            <a:chExt cx="1006775" cy="2655643"/>
          </a:xfrm>
        </p:grpSpPr>
        <p:cxnSp>
          <p:nvCxnSpPr>
            <p:cNvPr id="12" name="直接箭头连接符 11"/>
            <p:cNvCxnSpPr/>
            <p:nvPr/>
          </p:nvCxnSpPr>
          <p:spPr>
            <a:xfrm>
              <a:off x="6734209" y="1950773"/>
              <a:ext cx="0" cy="2655643"/>
            </a:xfrm>
            <a:prstGeom prst="straightConnector1">
              <a:avLst/>
            </a:prstGeom>
            <a:ln>
              <a:solidFill>
                <a:srgbClr val="434D4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/>
            <p:cNvSpPr/>
            <p:nvPr/>
          </p:nvSpPr>
          <p:spPr>
            <a:xfrm>
              <a:off x="6230821" y="3403475"/>
              <a:ext cx="1006775" cy="246221"/>
            </a:xfrm>
            <a:prstGeom prst="rect">
              <a:avLst/>
            </a:prstGeom>
            <a:solidFill>
              <a:srgbClr val="CFE39B"/>
            </a:solidFill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上地幔</a:t>
              </a:r>
              <a:endParaRPr lang="zh-CN" altLang="en-US" sz="16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289191" y="1074300"/>
            <a:ext cx="474539" cy="826973"/>
            <a:chOff x="6289191" y="1074300"/>
            <a:chExt cx="474539" cy="826973"/>
          </a:xfrm>
        </p:grpSpPr>
        <p:cxnSp>
          <p:nvCxnSpPr>
            <p:cNvPr id="14" name="直接箭头连接符 13"/>
            <p:cNvCxnSpPr>
              <a:stCxn id="20" idx="11"/>
            </p:cNvCxnSpPr>
            <p:nvPr/>
          </p:nvCxnSpPr>
          <p:spPr>
            <a:xfrm flipH="1">
              <a:off x="6502283" y="1074300"/>
              <a:ext cx="14848" cy="826973"/>
            </a:xfrm>
            <a:prstGeom prst="straightConnector1">
              <a:avLst/>
            </a:prstGeom>
            <a:ln>
              <a:solidFill>
                <a:srgbClr val="434D4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/>
          </p:nvSpPr>
          <p:spPr>
            <a:xfrm>
              <a:off x="6289191" y="1476711"/>
              <a:ext cx="474539" cy="246221"/>
            </a:xfrm>
            <a:prstGeom prst="rect">
              <a:avLst/>
            </a:prstGeom>
            <a:solidFill>
              <a:srgbClr val="38B849"/>
            </a:solidFill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1600" dirty="0">
                  <a:solidFill>
                    <a:srgbClr val="262626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地壳</a:t>
              </a:r>
              <a:endParaRPr lang="zh-CN" altLang="en-US" sz="16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4972354" y="2376758"/>
            <a:ext cx="1006775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软流层</a:t>
            </a:r>
            <a:endParaRPr lang="zh-CN" altLang="en-US" sz="1600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94076" y="1826822"/>
            <a:ext cx="170243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莫霍界面</a:t>
            </a:r>
            <a:endParaRPr lang="zh-CN" altLang="en-US" sz="1600" dirty="0">
              <a:solidFill>
                <a:srgbClr val="262626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560519" y="1339936"/>
            <a:ext cx="671184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600" dirty="0">
                <a:solidFill>
                  <a:srgbClr val="262626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平原</a:t>
            </a:r>
            <a:endParaRPr lang="zh-CN" altLang="en-US" sz="1600" dirty="0">
              <a:solidFill>
                <a:srgbClr val="262626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02659" y="4861539"/>
            <a:ext cx="9263903" cy="718097"/>
            <a:chOff x="3080765" y="5189800"/>
            <a:chExt cx="5562800" cy="796200"/>
          </a:xfrm>
        </p:grpSpPr>
        <p:sp>
          <p:nvSpPr>
            <p:cNvPr id="22" name="平行四边形 21"/>
            <p:cNvSpPr/>
            <p:nvPr/>
          </p:nvSpPr>
          <p:spPr>
            <a:xfrm>
              <a:off x="3121013" y="5266000"/>
              <a:ext cx="5522552" cy="720000"/>
            </a:xfrm>
            <a:prstGeom prst="parallelogram">
              <a:avLst>
                <a:gd name="adj" fmla="val 35583"/>
              </a:avLst>
            </a:prstGeom>
            <a:solidFill>
              <a:schemeClr val="bg1"/>
            </a:solidFill>
            <a:ln>
              <a:solidFill>
                <a:srgbClr val="F88008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3" name="平行四边形 22"/>
            <p:cNvSpPr/>
            <p:nvPr/>
          </p:nvSpPr>
          <p:spPr>
            <a:xfrm>
              <a:off x="3080765" y="5189800"/>
              <a:ext cx="5522552" cy="720000"/>
            </a:xfrm>
            <a:prstGeom prst="parallelogram">
              <a:avLst>
                <a:gd name="adj" fmla="val 35583"/>
              </a:avLst>
            </a:prstGeom>
            <a:solidFill>
              <a:srgbClr val="F88008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486269" y="5271844"/>
              <a:ext cx="4724400" cy="546003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dist"/>
              <a:r>
                <a:rPr lang="zh-CN" altLang="en-US" sz="3200" i="1" dirty="0">
                  <a:solidFill>
                    <a:schemeClr val="bg1"/>
                  </a:solidFill>
                  <a:effectLst>
                    <a:innerShdw blurRad="63500" dist="50800" dir="10800000">
                      <a:prstClr val="black">
                        <a:alpha val="50000"/>
                      </a:prstClr>
                    </a:innerShdw>
                  </a:effectLst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地壳与岩石圈的区别原来如此简单</a:t>
              </a:r>
              <a:endParaRPr lang="zh-CN" altLang="en-US" sz="3200" i="1" dirty="0">
                <a:solidFill>
                  <a:schemeClr val="bg1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533" y="3740646"/>
            <a:ext cx="2234467" cy="31173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0" grpId="0" animBg="1"/>
      <p:bldP spid="5" grpId="0" animBg="1"/>
      <p:bldP spid="6" grpId="0" animBg="1"/>
      <p:bldP spid="7" grpId="0"/>
      <p:bldP spid="8" grpId="0"/>
      <p:bldP spid="11" grpId="0" animBg="1"/>
      <p:bldP spid="16" grpId="0"/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1941645" y="3215314"/>
            <a:ext cx="8400674" cy="3365826"/>
            <a:chOff x="1941645" y="3492174"/>
            <a:chExt cx="8400674" cy="3365826"/>
          </a:xfrm>
        </p:grpSpPr>
        <p:sp>
          <p:nvSpPr>
            <p:cNvPr id="29" name="任意多边形: 形状 28"/>
            <p:cNvSpPr/>
            <p:nvPr/>
          </p:nvSpPr>
          <p:spPr>
            <a:xfrm>
              <a:off x="1941645" y="3492174"/>
              <a:ext cx="8400674" cy="3352012"/>
            </a:xfrm>
            <a:custGeom>
              <a:avLst/>
              <a:gdLst>
                <a:gd name="connsiteX0" fmla="*/ 4200337 w 8400674"/>
                <a:gd name="connsiteY0" fmla="*/ 0 h 3352012"/>
                <a:gd name="connsiteX1" fmla="*/ 8364235 w 8400674"/>
                <a:gd name="connsiteY1" fmla="*/ 3131685 h 3352012"/>
                <a:gd name="connsiteX2" fmla="*/ 8400674 w 8400674"/>
                <a:gd name="connsiteY2" fmla="*/ 3352012 h 3352012"/>
                <a:gd name="connsiteX3" fmla="*/ 0 w 8400674"/>
                <a:gd name="connsiteY3" fmla="*/ 3352012 h 3352012"/>
                <a:gd name="connsiteX4" fmla="*/ 36439 w 8400674"/>
                <a:gd name="connsiteY4" fmla="*/ 3131685 h 3352012"/>
                <a:gd name="connsiteX5" fmla="*/ 4200337 w 8400674"/>
                <a:gd name="connsiteY5" fmla="*/ 0 h 335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00674" h="3352012">
                  <a:moveTo>
                    <a:pt x="4200337" y="0"/>
                  </a:moveTo>
                  <a:cubicBezTo>
                    <a:pt x="6254266" y="0"/>
                    <a:pt x="7967915" y="1344436"/>
                    <a:pt x="8364235" y="3131685"/>
                  </a:cubicBezTo>
                  <a:lnTo>
                    <a:pt x="8400674" y="3352012"/>
                  </a:lnTo>
                  <a:lnTo>
                    <a:pt x="0" y="3352012"/>
                  </a:lnTo>
                  <a:lnTo>
                    <a:pt x="36439" y="3131685"/>
                  </a:lnTo>
                  <a:cubicBezTo>
                    <a:pt x="432759" y="1344436"/>
                    <a:pt x="2146409" y="0"/>
                    <a:pt x="4200337" y="0"/>
                  </a:cubicBezTo>
                  <a:close/>
                </a:path>
              </a:pathLst>
            </a:custGeom>
            <a:solidFill>
              <a:srgbClr val="A2D9F4"/>
            </a:solidFill>
            <a:ln>
              <a:noFill/>
            </a:ln>
            <a:effectLst>
              <a:glow rad="127000">
                <a:srgbClr val="A2D9F4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3115238" y="4507272"/>
              <a:ext cx="6053490" cy="2350728"/>
              <a:chOff x="3115238" y="4390774"/>
              <a:chExt cx="6053490" cy="2350728"/>
            </a:xfrm>
          </p:grpSpPr>
          <p:sp>
            <p:nvSpPr>
              <p:cNvPr id="17" name="任意多边形: 形状 16"/>
              <p:cNvSpPr/>
              <p:nvPr/>
            </p:nvSpPr>
            <p:spPr>
              <a:xfrm>
                <a:off x="3115238" y="4518454"/>
                <a:ext cx="6053490" cy="2223048"/>
              </a:xfrm>
              <a:custGeom>
                <a:avLst/>
                <a:gdLst>
                  <a:gd name="connsiteX0" fmla="*/ 1889086 w 3778172"/>
                  <a:gd name="connsiteY0" fmla="*/ 0 h 1387474"/>
                  <a:gd name="connsiteX1" fmla="*/ 3740333 w 3778172"/>
                  <a:gd name="connsiteY1" fmla="*/ 1252176 h 1387474"/>
                  <a:gd name="connsiteX2" fmla="*/ 3778172 w 3778172"/>
                  <a:gd name="connsiteY2" fmla="*/ 1387474 h 1387474"/>
                  <a:gd name="connsiteX3" fmla="*/ 0 w 3778172"/>
                  <a:gd name="connsiteY3" fmla="*/ 1387474 h 1387474"/>
                  <a:gd name="connsiteX4" fmla="*/ 37840 w 3778172"/>
                  <a:gd name="connsiteY4" fmla="*/ 1252176 h 1387474"/>
                  <a:gd name="connsiteX5" fmla="*/ 1889086 w 3778172"/>
                  <a:gd name="connsiteY5" fmla="*/ 0 h 1387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78172" h="1387474">
                    <a:moveTo>
                      <a:pt x="1889086" y="0"/>
                    </a:moveTo>
                    <a:cubicBezTo>
                      <a:pt x="2758904" y="0"/>
                      <a:pt x="3494910" y="526729"/>
                      <a:pt x="3740333" y="1252176"/>
                    </a:cubicBezTo>
                    <a:lnTo>
                      <a:pt x="3778172" y="1387474"/>
                    </a:lnTo>
                    <a:lnTo>
                      <a:pt x="0" y="1387474"/>
                    </a:lnTo>
                    <a:lnTo>
                      <a:pt x="37840" y="1252176"/>
                    </a:lnTo>
                    <a:cubicBezTo>
                      <a:pt x="283262" y="526729"/>
                      <a:pt x="1019269" y="0"/>
                      <a:pt x="1889086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3396485" y="4390774"/>
                <a:ext cx="5577351" cy="2350728"/>
              </a:xfrm>
              <a:custGeom>
                <a:avLst/>
                <a:gdLst>
                  <a:gd name="connsiteX0" fmla="*/ 2338908 w 3480999"/>
                  <a:gd name="connsiteY0" fmla="*/ 140 h 1467163"/>
                  <a:gd name="connsiteX1" fmla="*/ 2350194 w 3480999"/>
                  <a:gd name="connsiteY1" fmla="*/ 6663 h 1467163"/>
                  <a:gd name="connsiteX2" fmla="*/ 2388294 w 3480999"/>
                  <a:gd name="connsiteY2" fmla="*/ 111438 h 1467163"/>
                  <a:gd name="connsiteX3" fmla="*/ 2432744 w 3480999"/>
                  <a:gd name="connsiteY3" fmla="*/ 311463 h 1467163"/>
                  <a:gd name="connsiteX4" fmla="*/ 2483544 w 3480999"/>
                  <a:gd name="connsiteY4" fmla="*/ 482913 h 1467163"/>
                  <a:gd name="connsiteX5" fmla="*/ 2578794 w 3480999"/>
                  <a:gd name="connsiteY5" fmla="*/ 660713 h 1467163"/>
                  <a:gd name="connsiteX6" fmla="*/ 2620069 w 3480999"/>
                  <a:gd name="connsiteY6" fmla="*/ 689288 h 1467163"/>
                  <a:gd name="connsiteX7" fmla="*/ 2708969 w 3480999"/>
                  <a:gd name="connsiteY7" fmla="*/ 705163 h 1467163"/>
                  <a:gd name="connsiteX8" fmla="*/ 2883594 w 3480999"/>
                  <a:gd name="connsiteY8" fmla="*/ 714688 h 1467163"/>
                  <a:gd name="connsiteX9" fmla="*/ 3042344 w 3480999"/>
                  <a:gd name="connsiteY9" fmla="*/ 717863 h 1467163"/>
                  <a:gd name="connsiteX10" fmla="*/ 3115369 w 3480999"/>
                  <a:gd name="connsiteY10" fmla="*/ 908363 h 1467163"/>
                  <a:gd name="connsiteX11" fmla="*/ 3143944 w 3480999"/>
                  <a:gd name="connsiteY11" fmla="*/ 1019488 h 1467163"/>
                  <a:gd name="connsiteX12" fmla="*/ 3188394 w 3480999"/>
                  <a:gd name="connsiteY12" fmla="*/ 1060763 h 1467163"/>
                  <a:gd name="connsiteX13" fmla="*/ 3239194 w 3480999"/>
                  <a:gd name="connsiteY13" fmla="*/ 1121088 h 1467163"/>
                  <a:gd name="connsiteX14" fmla="*/ 3337619 w 3480999"/>
                  <a:gd name="connsiteY14" fmla="*/ 1162363 h 1467163"/>
                  <a:gd name="connsiteX15" fmla="*/ 3366194 w 3480999"/>
                  <a:gd name="connsiteY15" fmla="*/ 1200463 h 1467163"/>
                  <a:gd name="connsiteX16" fmla="*/ 3401119 w 3480999"/>
                  <a:gd name="connsiteY16" fmla="*/ 1216338 h 1467163"/>
                  <a:gd name="connsiteX17" fmla="*/ 3451919 w 3480999"/>
                  <a:gd name="connsiteY17" fmla="*/ 1368738 h 1467163"/>
                  <a:gd name="connsiteX18" fmla="*/ 3480999 w 3480999"/>
                  <a:gd name="connsiteY18" fmla="*/ 1467163 h 1467163"/>
                  <a:gd name="connsiteX19" fmla="*/ 0 w 3480999"/>
                  <a:gd name="connsiteY19" fmla="*/ 1467163 h 1467163"/>
                  <a:gd name="connsiteX20" fmla="*/ 3869 w 3480999"/>
                  <a:gd name="connsiteY20" fmla="*/ 1460813 h 1467163"/>
                  <a:gd name="connsiteX21" fmla="*/ 172144 w 3480999"/>
                  <a:gd name="connsiteY21" fmla="*/ 1117913 h 1467163"/>
                  <a:gd name="connsiteX22" fmla="*/ 257869 w 3480999"/>
                  <a:gd name="connsiteY22" fmla="*/ 1019488 h 1467163"/>
                  <a:gd name="connsiteX23" fmla="*/ 324544 w 3480999"/>
                  <a:gd name="connsiteY23" fmla="*/ 978213 h 1467163"/>
                  <a:gd name="connsiteX24" fmla="*/ 416619 w 3480999"/>
                  <a:gd name="connsiteY24" fmla="*/ 873438 h 1467163"/>
                  <a:gd name="connsiteX25" fmla="*/ 473769 w 3480999"/>
                  <a:gd name="connsiteY25" fmla="*/ 778188 h 1467163"/>
                  <a:gd name="connsiteX26" fmla="*/ 499169 w 3480999"/>
                  <a:gd name="connsiteY26" fmla="*/ 724213 h 1467163"/>
                  <a:gd name="connsiteX27" fmla="*/ 559494 w 3480999"/>
                  <a:gd name="connsiteY27" fmla="*/ 571813 h 1467163"/>
                  <a:gd name="connsiteX28" fmla="*/ 597594 w 3480999"/>
                  <a:gd name="connsiteY28" fmla="*/ 311463 h 1467163"/>
                  <a:gd name="connsiteX29" fmla="*/ 642044 w 3480999"/>
                  <a:gd name="connsiteY29" fmla="*/ 232088 h 1467163"/>
                  <a:gd name="connsiteX30" fmla="*/ 676969 w 3480999"/>
                  <a:gd name="connsiteY30" fmla="*/ 219388 h 1467163"/>
                  <a:gd name="connsiteX31" fmla="*/ 699194 w 3480999"/>
                  <a:gd name="connsiteY31" fmla="*/ 190813 h 1467163"/>
                  <a:gd name="connsiteX32" fmla="*/ 753169 w 3480999"/>
                  <a:gd name="connsiteY32" fmla="*/ 213038 h 1467163"/>
                  <a:gd name="connsiteX33" fmla="*/ 778569 w 3480999"/>
                  <a:gd name="connsiteY33" fmla="*/ 190813 h 1467163"/>
                  <a:gd name="connsiteX34" fmla="*/ 800794 w 3480999"/>
                  <a:gd name="connsiteY34" fmla="*/ 213038 h 1467163"/>
                  <a:gd name="connsiteX35" fmla="*/ 892869 w 3480999"/>
                  <a:gd name="connsiteY35" fmla="*/ 232088 h 1467163"/>
                  <a:gd name="connsiteX36" fmla="*/ 1035744 w 3480999"/>
                  <a:gd name="connsiteY36" fmla="*/ 333688 h 1467163"/>
                  <a:gd name="connsiteX37" fmla="*/ 1372294 w 3480999"/>
                  <a:gd name="connsiteY37" fmla="*/ 381313 h 1467163"/>
                  <a:gd name="connsiteX38" fmla="*/ 1531044 w 3480999"/>
                  <a:gd name="connsiteY38" fmla="*/ 311463 h 1467163"/>
                  <a:gd name="connsiteX39" fmla="*/ 1804094 w 3480999"/>
                  <a:gd name="connsiteY39" fmla="*/ 295588 h 1467163"/>
                  <a:gd name="connsiteX40" fmla="*/ 1896169 w 3480999"/>
                  <a:gd name="connsiteY40" fmla="*/ 187638 h 1467163"/>
                  <a:gd name="connsiteX41" fmla="*/ 2007294 w 3480999"/>
                  <a:gd name="connsiteY41" fmla="*/ 130488 h 1467163"/>
                  <a:gd name="connsiteX42" fmla="*/ 2089844 w 3480999"/>
                  <a:gd name="connsiteY42" fmla="*/ 63813 h 1467163"/>
                  <a:gd name="connsiteX43" fmla="*/ 2118419 w 3480999"/>
                  <a:gd name="connsiteY43" fmla="*/ 86038 h 1467163"/>
                  <a:gd name="connsiteX44" fmla="*/ 2226369 w 3480999"/>
                  <a:gd name="connsiteY44" fmla="*/ 32063 h 1467163"/>
                  <a:gd name="connsiteX45" fmla="*/ 2299394 w 3480999"/>
                  <a:gd name="connsiteY45" fmla="*/ 13013 h 1467163"/>
                  <a:gd name="connsiteX46" fmla="*/ 2338908 w 3480999"/>
                  <a:gd name="connsiteY46" fmla="*/ 140 h 1467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3480999" h="1467163">
                    <a:moveTo>
                      <a:pt x="2338908" y="140"/>
                    </a:moveTo>
                    <a:cubicBezTo>
                      <a:pt x="2342753" y="644"/>
                      <a:pt x="2346490" y="2562"/>
                      <a:pt x="2350194" y="6663"/>
                    </a:cubicBezTo>
                    <a:cubicBezTo>
                      <a:pt x="2365011" y="23067"/>
                      <a:pt x="2374536" y="60638"/>
                      <a:pt x="2388294" y="111438"/>
                    </a:cubicBezTo>
                    <a:cubicBezTo>
                      <a:pt x="2402052" y="162238"/>
                      <a:pt x="2416869" y="249550"/>
                      <a:pt x="2432744" y="311463"/>
                    </a:cubicBezTo>
                    <a:cubicBezTo>
                      <a:pt x="2448619" y="373375"/>
                      <a:pt x="2459202" y="424705"/>
                      <a:pt x="2483544" y="482913"/>
                    </a:cubicBezTo>
                    <a:cubicBezTo>
                      <a:pt x="2507886" y="541121"/>
                      <a:pt x="2556040" y="626317"/>
                      <a:pt x="2578794" y="660713"/>
                    </a:cubicBezTo>
                    <a:cubicBezTo>
                      <a:pt x="2601548" y="695109"/>
                      <a:pt x="2598373" y="681880"/>
                      <a:pt x="2620069" y="689288"/>
                    </a:cubicBezTo>
                    <a:cubicBezTo>
                      <a:pt x="2641765" y="696696"/>
                      <a:pt x="2665048" y="700930"/>
                      <a:pt x="2708969" y="705163"/>
                    </a:cubicBezTo>
                    <a:cubicBezTo>
                      <a:pt x="2752890" y="709396"/>
                      <a:pt x="2828032" y="712571"/>
                      <a:pt x="2883594" y="714688"/>
                    </a:cubicBezTo>
                    <a:cubicBezTo>
                      <a:pt x="2939156" y="716805"/>
                      <a:pt x="3003715" y="685584"/>
                      <a:pt x="3042344" y="717863"/>
                    </a:cubicBezTo>
                    <a:cubicBezTo>
                      <a:pt x="3080973" y="750142"/>
                      <a:pt x="3098436" y="858092"/>
                      <a:pt x="3115369" y="908363"/>
                    </a:cubicBezTo>
                    <a:cubicBezTo>
                      <a:pt x="3132302" y="958634"/>
                      <a:pt x="3131773" y="994088"/>
                      <a:pt x="3143944" y="1019488"/>
                    </a:cubicBezTo>
                    <a:cubicBezTo>
                      <a:pt x="3156115" y="1044888"/>
                      <a:pt x="3172519" y="1043830"/>
                      <a:pt x="3188394" y="1060763"/>
                    </a:cubicBezTo>
                    <a:cubicBezTo>
                      <a:pt x="3204269" y="1077696"/>
                      <a:pt x="3214323" y="1104155"/>
                      <a:pt x="3239194" y="1121088"/>
                    </a:cubicBezTo>
                    <a:cubicBezTo>
                      <a:pt x="3264065" y="1138021"/>
                      <a:pt x="3316452" y="1149134"/>
                      <a:pt x="3337619" y="1162363"/>
                    </a:cubicBezTo>
                    <a:cubicBezTo>
                      <a:pt x="3358786" y="1175592"/>
                      <a:pt x="3355611" y="1191467"/>
                      <a:pt x="3366194" y="1200463"/>
                    </a:cubicBezTo>
                    <a:cubicBezTo>
                      <a:pt x="3376777" y="1209459"/>
                      <a:pt x="3386832" y="1188292"/>
                      <a:pt x="3401119" y="1216338"/>
                    </a:cubicBezTo>
                    <a:cubicBezTo>
                      <a:pt x="3415407" y="1244384"/>
                      <a:pt x="3436573" y="1320055"/>
                      <a:pt x="3451919" y="1368738"/>
                    </a:cubicBezTo>
                    <a:lnTo>
                      <a:pt x="3480999" y="1467163"/>
                    </a:lnTo>
                    <a:lnTo>
                      <a:pt x="0" y="1467163"/>
                    </a:lnTo>
                    <a:lnTo>
                      <a:pt x="3869" y="1460813"/>
                    </a:lnTo>
                    <a:cubicBezTo>
                      <a:pt x="40382" y="1380909"/>
                      <a:pt x="129811" y="1191467"/>
                      <a:pt x="172144" y="1117913"/>
                    </a:cubicBezTo>
                    <a:cubicBezTo>
                      <a:pt x="214477" y="1044359"/>
                      <a:pt x="232469" y="1042771"/>
                      <a:pt x="257869" y="1019488"/>
                    </a:cubicBezTo>
                    <a:cubicBezTo>
                      <a:pt x="283269" y="996205"/>
                      <a:pt x="298086" y="1002555"/>
                      <a:pt x="324544" y="978213"/>
                    </a:cubicBezTo>
                    <a:cubicBezTo>
                      <a:pt x="351002" y="953871"/>
                      <a:pt x="391748" y="906775"/>
                      <a:pt x="416619" y="873438"/>
                    </a:cubicBezTo>
                    <a:cubicBezTo>
                      <a:pt x="441490" y="840101"/>
                      <a:pt x="460011" y="803059"/>
                      <a:pt x="473769" y="778188"/>
                    </a:cubicBezTo>
                    <a:cubicBezTo>
                      <a:pt x="487527" y="753317"/>
                      <a:pt x="484882" y="758609"/>
                      <a:pt x="499169" y="724213"/>
                    </a:cubicBezTo>
                    <a:cubicBezTo>
                      <a:pt x="513457" y="689817"/>
                      <a:pt x="543090" y="640605"/>
                      <a:pt x="559494" y="571813"/>
                    </a:cubicBezTo>
                    <a:cubicBezTo>
                      <a:pt x="575898" y="503021"/>
                      <a:pt x="583836" y="368084"/>
                      <a:pt x="597594" y="311463"/>
                    </a:cubicBezTo>
                    <a:cubicBezTo>
                      <a:pt x="611352" y="254842"/>
                      <a:pt x="628815" y="247434"/>
                      <a:pt x="642044" y="232088"/>
                    </a:cubicBezTo>
                    <a:cubicBezTo>
                      <a:pt x="655273" y="216742"/>
                      <a:pt x="667444" y="226267"/>
                      <a:pt x="676969" y="219388"/>
                    </a:cubicBezTo>
                    <a:cubicBezTo>
                      <a:pt x="686494" y="212509"/>
                      <a:pt x="686494" y="191871"/>
                      <a:pt x="699194" y="190813"/>
                    </a:cubicBezTo>
                    <a:cubicBezTo>
                      <a:pt x="711894" y="189755"/>
                      <a:pt x="739940" y="213038"/>
                      <a:pt x="753169" y="213038"/>
                    </a:cubicBezTo>
                    <a:cubicBezTo>
                      <a:pt x="766398" y="213038"/>
                      <a:pt x="770632" y="190813"/>
                      <a:pt x="778569" y="190813"/>
                    </a:cubicBezTo>
                    <a:cubicBezTo>
                      <a:pt x="786506" y="190813"/>
                      <a:pt x="781744" y="206159"/>
                      <a:pt x="800794" y="213038"/>
                    </a:cubicBezTo>
                    <a:cubicBezTo>
                      <a:pt x="819844" y="219917"/>
                      <a:pt x="853711" y="211980"/>
                      <a:pt x="892869" y="232088"/>
                    </a:cubicBezTo>
                    <a:cubicBezTo>
                      <a:pt x="932027" y="252196"/>
                      <a:pt x="955840" y="308817"/>
                      <a:pt x="1035744" y="333688"/>
                    </a:cubicBezTo>
                    <a:cubicBezTo>
                      <a:pt x="1115648" y="358559"/>
                      <a:pt x="1289744" y="385017"/>
                      <a:pt x="1372294" y="381313"/>
                    </a:cubicBezTo>
                    <a:cubicBezTo>
                      <a:pt x="1454844" y="377609"/>
                      <a:pt x="1459077" y="325750"/>
                      <a:pt x="1531044" y="311463"/>
                    </a:cubicBezTo>
                    <a:cubicBezTo>
                      <a:pt x="1603011" y="297176"/>
                      <a:pt x="1743240" y="316225"/>
                      <a:pt x="1804094" y="295588"/>
                    </a:cubicBezTo>
                    <a:cubicBezTo>
                      <a:pt x="1864948" y="274950"/>
                      <a:pt x="1862302" y="215155"/>
                      <a:pt x="1896169" y="187638"/>
                    </a:cubicBezTo>
                    <a:cubicBezTo>
                      <a:pt x="1930036" y="160121"/>
                      <a:pt x="1975015" y="151125"/>
                      <a:pt x="2007294" y="130488"/>
                    </a:cubicBezTo>
                    <a:cubicBezTo>
                      <a:pt x="2039573" y="109850"/>
                      <a:pt x="2071323" y="71221"/>
                      <a:pt x="2089844" y="63813"/>
                    </a:cubicBezTo>
                    <a:cubicBezTo>
                      <a:pt x="2108365" y="56405"/>
                      <a:pt x="2095665" y="91330"/>
                      <a:pt x="2118419" y="86038"/>
                    </a:cubicBezTo>
                    <a:cubicBezTo>
                      <a:pt x="2141173" y="80746"/>
                      <a:pt x="2196207" y="44234"/>
                      <a:pt x="2226369" y="32063"/>
                    </a:cubicBezTo>
                    <a:cubicBezTo>
                      <a:pt x="2256531" y="19892"/>
                      <a:pt x="2278757" y="17246"/>
                      <a:pt x="2299394" y="13013"/>
                    </a:cubicBezTo>
                    <a:cubicBezTo>
                      <a:pt x="2314872" y="9839"/>
                      <a:pt x="2327374" y="-1374"/>
                      <a:pt x="2338908" y="140"/>
                    </a:cubicBezTo>
                    <a:close/>
                  </a:path>
                </a:pathLst>
              </a:custGeom>
              <a:solidFill>
                <a:srgbClr val="A5765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3799386" y="5076013"/>
                <a:ext cx="4967598" cy="1665489"/>
              </a:xfrm>
              <a:custGeom>
                <a:avLst/>
                <a:gdLst>
                  <a:gd name="connsiteX0" fmla="*/ 1634189 w 3100433"/>
                  <a:gd name="connsiteY0" fmla="*/ 466 h 1039484"/>
                  <a:gd name="connsiteX1" fmla="*/ 1816156 w 3100433"/>
                  <a:gd name="connsiteY1" fmla="*/ 26659 h 1039484"/>
                  <a:gd name="connsiteX2" fmla="*/ 2092381 w 3100433"/>
                  <a:gd name="connsiteY2" fmla="*/ 194934 h 1039484"/>
                  <a:gd name="connsiteX3" fmla="*/ 2368606 w 3100433"/>
                  <a:gd name="connsiteY3" fmla="*/ 398134 h 1039484"/>
                  <a:gd name="connsiteX4" fmla="*/ 2616256 w 3100433"/>
                  <a:gd name="connsiteY4" fmla="*/ 563234 h 1039484"/>
                  <a:gd name="connsiteX5" fmla="*/ 2879781 w 3100433"/>
                  <a:gd name="connsiteY5" fmla="*/ 715634 h 1039484"/>
                  <a:gd name="connsiteX6" fmla="*/ 3051231 w 3100433"/>
                  <a:gd name="connsiteY6" fmla="*/ 928359 h 1039484"/>
                  <a:gd name="connsiteX7" fmla="*/ 3094888 w 3100433"/>
                  <a:gd name="connsiteY7" fmla="*/ 1020037 h 1039484"/>
                  <a:gd name="connsiteX8" fmla="*/ 3100433 w 3100433"/>
                  <a:gd name="connsiteY8" fmla="*/ 1039484 h 1039484"/>
                  <a:gd name="connsiteX9" fmla="*/ 0 w 3100433"/>
                  <a:gd name="connsiteY9" fmla="*/ 1039484 h 1039484"/>
                  <a:gd name="connsiteX10" fmla="*/ 3231 w 3100433"/>
                  <a:gd name="connsiteY10" fmla="*/ 1036309 h 1039484"/>
                  <a:gd name="connsiteX11" fmla="*/ 149281 w 3100433"/>
                  <a:gd name="connsiteY11" fmla="*/ 826759 h 1039484"/>
                  <a:gd name="connsiteX12" fmla="*/ 520756 w 3100433"/>
                  <a:gd name="connsiteY12" fmla="*/ 607684 h 1039484"/>
                  <a:gd name="connsiteX13" fmla="*/ 965256 w 3100433"/>
                  <a:gd name="connsiteY13" fmla="*/ 191759 h 1039484"/>
                  <a:gd name="connsiteX14" fmla="*/ 1428806 w 3100433"/>
                  <a:gd name="connsiteY14" fmla="*/ 17134 h 1039484"/>
                  <a:gd name="connsiteX15" fmla="*/ 1634189 w 3100433"/>
                  <a:gd name="connsiteY15" fmla="*/ 466 h 1039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100433" h="1039484">
                    <a:moveTo>
                      <a:pt x="1634189" y="466"/>
                    </a:moveTo>
                    <a:cubicBezTo>
                      <a:pt x="1699475" y="2582"/>
                      <a:pt x="1760858" y="11843"/>
                      <a:pt x="1816156" y="26659"/>
                    </a:cubicBezTo>
                    <a:cubicBezTo>
                      <a:pt x="1926752" y="56292"/>
                      <a:pt x="2000306" y="133021"/>
                      <a:pt x="2092381" y="194934"/>
                    </a:cubicBezTo>
                    <a:cubicBezTo>
                      <a:pt x="2184456" y="256846"/>
                      <a:pt x="2281294" y="336751"/>
                      <a:pt x="2368606" y="398134"/>
                    </a:cubicBezTo>
                    <a:cubicBezTo>
                      <a:pt x="2455918" y="459517"/>
                      <a:pt x="2531060" y="510317"/>
                      <a:pt x="2616256" y="563234"/>
                    </a:cubicBezTo>
                    <a:cubicBezTo>
                      <a:pt x="2701452" y="616151"/>
                      <a:pt x="2807285" y="654780"/>
                      <a:pt x="2879781" y="715634"/>
                    </a:cubicBezTo>
                    <a:cubicBezTo>
                      <a:pt x="2952277" y="776488"/>
                      <a:pt x="3011014" y="859567"/>
                      <a:pt x="3051231" y="928359"/>
                    </a:cubicBezTo>
                    <a:cubicBezTo>
                      <a:pt x="3071340" y="962755"/>
                      <a:pt x="3084569" y="990007"/>
                      <a:pt x="3094888" y="1020037"/>
                    </a:cubicBezTo>
                    <a:lnTo>
                      <a:pt x="3100433" y="1039484"/>
                    </a:lnTo>
                    <a:lnTo>
                      <a:pt x="0" y="1039484"/>
                    </a:lnTo>
                    <a:lnTo>
                      <a:pt x="3231" y="1036309"/>
                    </a:lnTo>
                    <a:cubicBezTo>
                      <a:pt x="36569" y="989742"/>
                      <a:pt x="63027" y="898197"/>
                      <a:pt x="149281" y="826759"/>
                    </a:cubicBezTo>
                    <a:cubicBezTo>
                      <a:pt x="235535" y="755321"/>
                      <a:pt x="384760" y="713517"/>
                      <a:pt x="520756" y="607684"/>
                    </a:cubicBezTo>
                    <a:cubicBezTo>
                      <a:pt x="656752" y="501851"/>
                      <a:pt x="813914" y="290184"/>
                      <a:pt x="965256" y="191759"/>
                    </a:cubicBezTo>
                    <a:cubicBezTo>
                      <a:pt x="1116598" y="93334"/>
                      <a:pt x="1286989" y="44651"/>
                      <a:pt x="1428806" y="17134"/>
                    </a:cubicBezTo>
                    <a:cubicBezTo>
                      <a:pt x="1499715" y="3376"/>
                      <a:pt x="1568903" y="-1652"/>
                      <a:pt x="1634189" y="466"/>
                    </a:cubicBezTo>
                    <a:close/>
                  </a:path>
                </a:pathLst>
              </a:custGeom>
              <a:solidFill>
                <a:srgbClr val="D1A27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5585557" y="6212295"/>
                <a:ext cx="1404793" cy="529207"/>
              </a:xfrm>
              <a:custGeom>
                <a:avLst/>
                <a:gdLst>
                  <a:gd name="connsiteX0" fmla="*/ 415602 w 876775"/>
                  <a:gd name="connsiteY0" fmla="*/ 95 h 330295"/>
                  <a:gd name="connsiteX1" fmla="*/ 580702 w 876775"/>
                  <a:gd name="connsiteY1" fmla="*/ 31845 h 330295"/>
                  <a:gd name="connsiteX2" fmla="*/ 675952 w 876775"/>
                  <a:gd name="connsiteY2" fmla="*/ 50895 h 330295"/>
                  <a:gd name="connsiteX3" fmla="*/ 777552 w 876775"/>
                  <a:gd name="connsiteY3" fmla="*/ 146145 h 330295"/>
                  <a:gd name="connsiteX4" fmla="*/ 860102 w 876775"/>
                  <a:gd name="connsiteY4" fmla="*/ 279495 h 330295"/>
                  <a:gd name="connsiteX5" fmla="*/ 876775 w 876775"/>
                  <a:gd name="connsiteY5" fmla="*/ 330295 h 330295"/>
                  <a:gd name="connsiteX6" fmla="*/ 0 w 876775"/>
                  <a:gd name="connsiteY6" fmla="*/ 330295 h 330295"/>
                  <a:gd name="connsiteX7" fmla="*/ 2852 w 876775"/>
                  <a:gd name="connsiteY7" fmla="*/ 323945 h 330295"/>
                  <a:gd name="connsiteX8" fmla="*/ 98102 w 876775"/>
                  <a:gd name="connsiteY8" fmla="*/ 133445 h 330295"/>
                  <a:gd name="connsiteX9" fmla="*/ 167952 w 876775"/>
                  <a:gd name="connsiteY9" fmla="*/ 76295 h 330295"/>
                  <a:gd name="connsiteX10" fmla="*/ 301302 w 876775"/>
                  <a:gd name="connsiteY10" fmla="*/ 44545 h 330295"/>
                  <a:gd name="connsiteX11" fmla="*/ 415602 w 876775"/>
                  <a:gd name="connsiteY11" fmla="*/ 95 h 330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76775" h="330295">
                    <a:moveTo>
                      <a:pt x="415602" y="95"/>
                    </a:moveTo>
                    <a:cubicBezTo>
                      <a:pt x="462169" y="-2022"/>
                      <a:pt x="580702" y="31845"/>
                      <a:pt x="580702" y="31845"/>
                    </a:cubicBezTo>
                    <a:cubicBezTo>
                      <a:pt x="624094" y="40312"/>
                      <a:pt x="643144" y="31845"/>
                      <a:pt x="675952" y="50895"/>
                    </a:cubicBezTo>
                    <a:cubicBezTo>
                      <a:pt x="708760" y="69945"/>
                      <a:pt x="746860" y="108045"/>
                      <a:pt x="777552" y="146145"/>
                    </a:cubicBezTo>
                    <a:cubicBezTo>
                      <a:pt x="808244" y="184245"/>
                      <a:pt x="841052" y="229753"/>
                      <a:pt x="860102" y="279495"/>
                    </a:cubicBezTo>
                    <a:lnTo>
                      <a:pt x="876775" y="330295"/>
                    </a:lnTo>
                    <a:lnTo>
                      <a:pt x="0" y="330295"/>
                    </a:lnTo>
                    <a:lnTo>
                      <a:pt x="2852" y="323945"/>
                    </a:lnTo>
                    <a:cubicBezTo>
                      <a:pt x="29310" y="259387"/>
                      <a:pt x="70585" y="174720"/>
                      <a:pt x="98102" y="133445"/>
                    </a:cubicBezTo>
                    <a:cubicBezTo>
                      <a:pt x="125619" y="92170"/>
                      <a:pt x="134085" y="91112"/>
                      <a:pt x="167952" y="76295"/>
                    </a:cubicBezTo>
                    <a:cubicBezTo>
                      <a:pt x="201819" y="61478"/>
                      <a:pt x="260027" y="57245"/>
                      <a:pt x="301302" y="44545"/>
                    </a:cubicBezTo>
                    <a:cubicBezTo>
                      <a:pt x="342577" y="31845"/>
                      <a:pt x="369035" y="2212"/>
                      <a:pt x="415602" y="95"/>
                    </a:cubicBezTo>
                    <a:close/>
                  </a:path>
                </a:pathLst>
              </a:custGeom>
              <a:solidFill>
                <a:srgbClr val="F07D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5367127" y="3786136"/>
              <a:ext cx="1166649" cy="425449"/>
              <a:chOff x="6445770" y="4850395"/>
              <a:chExt cx="728142" cy="265536"/>
            </a:xfrm>
          </p:grpSpPr>
          <p:sp>
            <p:nvSpPr>
              <p:cNvPr id="19" name="云形 18"/>
              <p:cNvSpPr/>
              <p:nvPr/>
            </p:nvSpPr>
            <p:spPr>
              <a:xfrm>
                <a:off x="6445770" y="4850395"/>
                <a:ext cx="451408" cy="185156"/>
              </a:xfrm>
              <a:prstGeom prst="cloud">
                <a:avLst/>
              </a:prstGeom>
              <a:solidFill>
                <a:srgbClr val="EBF6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云形 17"/>
              <p:cNvSpPr/>
              <p:nvPr/>
            </p:nvSpPr>
            <p:spPr>
              <a:xfrm>
                <a:off x="6567487" y="4906381"/>
                <a:ext cx="606425" cy="209550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 rot="1878198">
              <a:off x="7736960" y="4431113"/>
              <a:ext cx="1166649" cy="425449"/>
              <a:chOff x="6445770" y="4850395"/>
              <a:chExt cx="728142" cy="265536"/>
            </a:xfrm>
          </p:grpSpPr>
          <p:sp>
            <p:nvSpPr>
              <p:cNvPr id="22" name="云形 21"/>
              <p:cNvSpPr/>
              <p:nvPr/>
            </p:nvSpPr>
            <p:spPr>
              <a:xfrm>
                <a:off x="6445770" y="4850395"/>
                <a:ext cx="451408" cy="185156"/>
              </a:xfrm>
              <a:prstGeom prst="cloud">
                <a:avLst/>
              </a:prstGeom>
              <a:solidFill>
                <a:srgbClr val="EBF6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云形 22"/>
              <p:cNvSpPr/>
              <p:nvPr/>
            </p:nvSpPr>
            <p:spPr>
              <a:xfrm>
                <a:off x="6567487" y="4906381"/>
                <a:ext cx="606425" cy="209550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云形 23"/>
            <p:cNvSpPr/>
            <p:nvPr/>
          </p:nvSpPr>
          <p:spPr>
            <a:xfrm rot="18870655">
              <a:off x="2781308" y="5228109"/>
              <a:ext cx="626757" cy="30136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975408" y="6204901"/>
            <a:ext cx="615553" cy="369332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algn="l"/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地核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 rot="1172373">
            <a:off x="6337438" y="5526560"/>
            <a:ext cx="615553" cy="369332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algn="l"/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地幔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 rot="19551169">
            <a:off x="4600336" y="5070050"/>
            <a:ext cx="615553" cy="369332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algn="l"/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地壳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 rot="2043503">
            <a:off x="7429579" y="4874191"/>
            <a:ext cx="615553" cy="369332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algn="l"/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水圈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 rot="21345994">
            <a:off x="5314198" y="4151855"/>
            <a:ext cx="1344239" cy="36933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生物圈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 rot="19780480">
            <a:off x="3655206" y="4058508"/>
            <a:ext cx="1325200" cy="49244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dist"/>
            <a:r>
              <a:rPr lang="zh-CN" altLang="en-US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大气圈</a:t>
            </a:r>
            <a:endParaRPr lang="zh-CN" altLang="en-US" sz="3200" dirty="0">
              <a:solidFill>
                <a:srgbClr val="C00000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239723 w 12192000"/>
              <a:gd name="connsiteY0" fmla="*/ 197573 h 6858000"/>
              <a:gd name="connsiteX1" fmla="*/ 192350 w 12192000"/>
              <a:gd name="connsiteY1" fmla="*/ 244946 h 6858000"/>
              <a:gd name="connsiteX2" fmla="*/ 192350 w 12192000"/>
              <a:gd name="connsiteY2" fmla="*/ 6613054 h 6858000"/>
              <a:gd name="connsiteX3" fmla="*/ 239723 w 12192000"/>
              <a:gd name="connsiteY3" fmla="*/ 6660427 h 6858000"/>
              <a:gd name="connsiteX4" fmla="*/ 11952278 w 12192000"/>
              <a:gd name="connsiteY4" fmla="*/ 6660427 h 6858000"/>
              <a:gd name="connsiteX5" fmla="*/ 11999651 w 12192000"/>
              <a:gd name="connsiteY5" fmla="*/ 6613054 h 6858000"/>
              <a:gd name="connsiteX6" fmla="*/ 11999651 w 12192000"/>
              <a:gd name="connsiteY6" fmla="*/ 244946 h 6858000"/>
              <a:gd name="connsiteX7" fmla="*/ 11952278 w 12192000"/>
              <a:gd name="connsiteY7" fmla="*/ 197573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239723" y="197573"/>
                </a:moveTo>
                <a:cubicBezTo>
                  <a:pt x="213560" y="197573"/>
                  <a:pt x="192350" y="218783"/>
                  <a:pt x="192350" y="244946"/>
                </a:cubicBezTo>
                <a:lnTo>
                  <a:pt x="192350" y="6613054"/>
                </a:lnTo>
                <a:cubicBezTo>
                  <a:pt x="192350" y="6639217"/>
                  <a:pt x="213560" y="6660427"/>
                  <a:pt x="239723" y="6660427"/>
                </a:cubicBezTo>
                <a:lnTo>
                  <a:pt x="11952278" y="6660427"/>
                </a:lnTo>
                <a:cubicBezTo>
                  <a:pt x="11978441" y="6660427"/>
                  <a:pt x="11999651" y="6639217"/>
                  <a:pt x="11999651" y="6613054"/>
                </a:cubicBezTo>
                <a:lnTo>
                  <a:pt x="11999651" y="244946"/>
                </a:lnTo>
                <a:cubicBezTo>
                  <a:pt x="11999651" y="218783"/>
                  <a:pt x="11978441" y="197573"/>
                  <a:pt x="11952278" y="19757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9" name="组合 8"/>
          <p:cNvGrpSpPr/>
          <p:nvPr/>
        </p:nvGrpSpPr>
        <p:grpSpPr>
          <a:xfrm>
            <a:off x="6360802" y="2925090"/>
            <a:ext cx="1494467" cy="495758"/>
            <a:chOff x="6360802" y="3011450"/>
            <a:chExt cx="1494467" cy="495758"/>
          </a:xfrm>
        </p:grpSpPr>
        <p:sp>
          <p:nvSpPr>
            <p:cNvPr id="39" name="文本框 38"/>
            <p:cNvSpPr txBox="1"/>
            <p:nvPr/>
          </p:nvSpPr>
          <p:spPr>
            <a:xfrm rot="201980">
              <a:off x="6360802" y="3011450"/>
              <a:ext cx="234544" cy="235316"/>
            </a:xfrm>
            <a:custGeom>
              <a:avLst/>
              <a:gdLst/>
              <a:ahLst/>
              <a:cxnLst/>
              <a:rect l="l" t="t" r="r" b="b"/>
              <a:pathLst>
                <a:path w="234544" h="235316">
                  <a:moveTo>
                    <a:pt x="103899" y="0"/>
                  </a:moveTo>
                  <a:lnTo>
                    <a:pt x="129873" y="1"/>
                  </a:lnTo>
                  <a:cubicBezTo>
                    <a:pt x="129804" y="10480"/>
                    <a:pt x="129558" y="21732"/>
                    <a:pt x="129134" y="33754"/>
                  </a:cubicBezTo>
                  <a:cubicBezTo>
                    <a:pt x="128710" y="45778"/>
                    <a:pt x="127757" y="58186"/>
                    <a:pt x="126273" y="70981"/>
                  </a:cubicBezTo>
                  <a:lnTo>
                    <a:pt x="229915" y="70981"/>
                  </a:lnTo>
                  <a:lnTo>
                    <a:pt x="229915" y="95669"/>
                  </a:lnTo>
                  <a:lnTo>
                    <a:pt x="136046" y="95669"/>
                  </a:lnTo>
                  <a:cubicBezTo>
                    <a:pt x="144763" y="122689"/>
                    <a:pt x="157289" y="146381"/>
                    <a:pt x="173625" y="166746"/>
                  </a:cubicBezTo>
                  <a:cubicBezTo>
                    <a:pt x="189961" y="187111"/>
                    <a:pt x="210267" y="202509"/>
                    <a:pt x="234544" y="212941"/>
                  </a:cubicBezTo>
                  <a:cubicBezTo>
                    <a:pt x="231458" y="215674"/>
                    <a:pt x="228243" y="219146"/>
                    <a:pt x="224900" y="223357"/>
                  </a:cubicBezTo>
                  <a:cubicBezTo>
                    <a:pt x="221556" y="227568"/>
                    <a:pt x="218856" y="231554"/>
                    <a:pt x="216799" y="235316"/>
                  </a:cubicBezTo>
                  <a:cubicBezTo>
                    <a:pt x="192876" y="223995"/>
                    <a:pt x="172827" y="208253"/>
                    <a:pt x="156652" y="188092"/>
                  </a:cubicBezTo>
                  <a:cubicBezTo>
                    <a:pt x="140477" y="167930"/>
                    <a:pt x="127436" y="144153"/>
                    <a:pt x="117529" y="116758"/>
                  </a:cubicBezTo>
                  <a:cubicBezTo>
                    <a:pt x="111303" y="140343"/>
                    <a:pt x="100416" y="162482"/>
                    <a:pt x="84868" y="183174"/>
                  </a:cubicBezTo>
                  <a:cubicBezTo>
                    <a:pt x="69320" y="203865"/>
                    <a:pt x="47117" y="221246"/>
                    <a:pt x="18260" y="235316"/>
                  </a:cubicBezTo>
                  <a:cubicBezTo>
                    <a:pt x="16229" y="231988"/>
                    <a:pt x="13539" y="228484"/>
                    <a:pt x="10190" y="224803"/>
                  </a:cubicBezTo>
                  <a:cubicBezTo>
                    <a:pt x="6842" y="221123"/>
                    <a:pt x="3446" y="217940"/>
                    <a:pt x="0" y="215256"/>
                  </a:cubicBezTo>
                  <a:cubicBezTo>
                    <a:pt x="20270" y="206221"/>
                    <a:pt x="36909" y="195373"/>
                    <a:pt x="49921" y="182709"/>
                  </a:cubicBezTo>
                  <a:cubicBezTo>
                    <a:pt x="62932" y="170045"/>
                    <a:pt x="73114" y="156282"/>
                    <a:pt x="80467" y="141418"/>
                  </a:cubicBezTo>
                  <a:cubicBezTo>
                    <a:pt x="87821" y="126554"/>
                    <a:pt x="93145" y="111304"/>
                    <a:pt x="96440" y="95670"/>
                  </a:cubicBezTo>
                  <a:lnTo>
                    <a:pt x="5144" y="95670"/>
                  </a:lnTo>
                  <a:lnTo>
                    <a:pt x="5144" y="70980"/>
                  </a:lnTo>
                  <a:lnTo>
                    <a:pt x="100813" y="70981"/>
                  </a:lnTo>
                  <a:cubicBezTo>
                    <a:pt x="102276" y="58057"/>
                    <a:pt x="103143" y="45585"/>
                    <a:pt x="103417" y="33562"/>
                  </a:cubicBezTo>
                  <a:cubicBezTo>
                    <a:pt x="103690" y="21538"/>
                    <a:pt x="103850" y="10352"/>
                    <a:pt x="103899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20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 rot="845684">
              <a:off x="7228550" y="3140116"/>
              <a:ext cx="230173" cy="220143"/>
            </a:xfrm>
            <a:custGeom>
              <a:avLst/>
              <a:gdLst/>
              <a:ahLst/>
              <a:cxnLst/>
              <a:rect l="l" t="t" r="r" b="b"/>
              <a:pathLst>
                <a:path w="230173" h="220143">
                  <a:moveTo>
                    <a:pt x="93870" y="0"/>
                  </a:moveTo>
                  <a:lnTo>
                    <a:pt x="119587" y="0"/>
                  </a:lnTo>
                  <a:lnTo>
                    <a:pt x="119587" y="76382"/>
                  </a:lnTo>
                  <a:lnTo>
                    <a:pt x="212427" y="76381"/>
                  </a:lnTo>
                  <a:lnTo>
                    <a:pt x="212427" y="100299"/>
                  </a:lnTo>
                  <a:lnTo>
                    <a:pt x="119587" y="100299"/>
                  </a:lnTo>
                  <a:lnTo>
                    <a:pt x="119587" y="195968"/>
                  </a:lnTo>
                  <a:lnTo>
                    <a:pt x="230172" y="195968"/>
                  </a:lnTo>
                  <a:lnTo>
                    <a:pt x="230173" y="220143"/>
                  </a:lnTo>
                  <a:lnTo>
                    <a:pt x="0" y="220142"/>
                  </a:lnTo>
                  <a:lnTo>
                    <a:pt x="1" y="195968"/>
                  </a:lnTo>
                  <a:lnTo>
                    <a:pt x="93870" y="195968"/>
                  </a:lnTo>
                  <a:lnTo>
                    <a:pt x="9387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20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 rot="942874">
              <a:off x="7619439" y="3277840"/>
              <a:ext cx="235830" cy="229368"/>
            </a:xfrm>
            <a:custGeom>
              <a:avLst/>
              <a:gdLst/>
              <a:ahLst/>
              <a:cxnLst/>
              <a:rect l="l" t="t" r="r" b="b"/>
              <a:pathLst>
                <a:path w="235830" h="229368">
                  <a:moveTo>
                    <a:pt x="28546" y="0"/>
                  </a:moveTo>
                  <a:lnTo>
                    <a:pt x="206512" y="0"/>
                  </a:lnTo>
                  <a:lnTo>
                    <a:pt x="206512" y="104895"/>
                  </a:lnTo>
                  <a:lnTo>
                    <a:pt x="159706" y="104895"/>
                  </a:lnTo>
                  <a:cubicBezTo>
                    <a:pt x="169275" y="113981"/>
                    <a:pt x="180677" y="121990"/>
                    <a:pt x="193911" y="128920"/>
                  </a:cubicBezTo>
                  <a:cubicBezTo>
                    <a:pt x="207144" y="135851"/>
                    <a:pt x="221117" y="141221"/>
                    <a:pt x="235830" y="145031"/>
                  </a:cubicBezTo>
                  <a:cubicBezTo>
                    <a:pt x="233017" y="147629"/>
                    <a:pt x="230091" y="150855"/>
                    <a:pt x="227054" y="154707"/>
                  </a:cubicBezTo>
                  <a:cubicBezTo>
                    <a:pt x="224016" y="158559"/>
                    <a:pt x="221540" y="162106"/>
                    <a:pt x="219628" y="165347"/>
                  </a:cubicBezTo>
                  <a:cubicBezTo>
                    <a:pt x="211119" y="162620"/>
                    <a:pt x="202804" y="159267"/>
                    <a:pt x="194682" y="155286"/>
                  </a:cubicBezTo>
                  <a:cubicBezTo>
                    <a:pt x="186559" y="151305"/>
                    <a:pt x="178758" y="146858"/>
                    <a:pt x="171278" y="141945"/>
                  </a:cubicBezTo>
                  <a:lnTo>
                    <a:pt x="171279" y="227070"/>
                  </a:lnTo>
                  <a:lnTo>
                    <a:pt x="146590" y="227069"/>
                  </a:lnTo>
                  <a:lnTo>
                    <a:pt x="146590" y="137829"/>
                  </a:lnTo>
                  <a:lnTo>
                    <a:pt x="165621" y="137830"/>
                  </a:lnTo>
                  <a:cubicBezTo>
                    <a:pt x="159154" y="133048"/>
                    <a:pt x="153057" y="127880"/>
                    <a:pt x="147329" y="122327"/>
                  </a:cubicBezTo>
                  <a:cubicBezTo>
                    <a:pt x="141602" y="116774"/>
                    <a:pt x="136469" y="110963"/>
                    <a:pt x="131931" y="104895"/>
                  </a:cubicBezTo>
                  <a:lnTo>
                    <a:pt x="104413" y="104895"/>
                  </a:lnTo>
                  <a:cubicBezTo>
                    <a:pt x="99758" y="110843"/>
                    <a:pt x="94539" y="116581"/>
                    <a:pt x="88757" y="122111"/>
                  </a:cubicBezTo>
                  <a:cubicBezTo>
                    <a:pt x="82977" y="127640"/>
                    <a:pt x="76793" y="132799"/>
                    <a:pt x="70209" y="137589"/>
                  </a:cubicBezTo>
                  <a:lnTo>
                    <a:pt x="91555" y="137589"/>
                  </a:lnTo>
                  <a:lnTo>
                    <a:pt x="91555" y="154016"/>
                  </a:lnTo>
                  <a:cubicBezTo>
                    <a:pt x="91791" y="162275"/>
                    <a:pt x="90632" y="170959"/>
                    <a:pt x="88078" y="180067"/>
                  </a:cubicBezTo>
                  <a:cubicBezTo>
                    <a:pt x="85524" y="189174"/>
                    <a:pt x="80154" y="198010"/>
                    <a:pt x="71971" y="206575"/>
                  </a:cubicBezTo>
                  <a:cubicBezTo>
                    <a:pt x="63788" y="215139"/>
                    <a:pt x="51371" y="222737"/>
                    <a:pt x="34719" y="229368"/>
                  </a:cubicBezTo>
                  <a:cubicBezTo>
                    <a:pt x="33144" y="226142"/>
                    <a:pt x="30764" y="222692"/>
                    <a:pt x="27582" y="219017"/>
                  </a:cubicBezTo>
                  <a:cubicBezTo>
                    <a:pt x="24400" y="215341"/>
                    <a:pt x="21378" y="212276"/>
                    <a:pt x="18517" y="209823"/>
                  </a:cubicBezTo>
                  <a:cubicBezTo>
                    <a:pt x="32880" y="204681"/>
                    <a:pt x="43558" y="198877"/>
                    <a:pt x="50549" y="192411"/>
                  </a:cubicBezTo>
                  <a:cubicBezTo>
                    <a:pt x="57541" y="185945"/>
                    <a:pt x="62103" y="179322"/>
                    <a:pt x="64236" y="172542"/>
                  </a:cubicBezTo>
                  <a:cubicBezTo>
                    <a:pt x="66371" y="165762"/>
                    <a:pt x="67333" y="159329"/>
                    <a:pt x="67123" y="153244"/>
                  </a:cubicBezTo>
                  <a:lnTo>
                    <a:pt x="67123" y="139871"/>
                  </a:lnTo>
                  <a:cubicBezTo>
                    <a:pt x="59123" y="145412"/>
                    <a:pt x="50819" y="150405"/>
                    <a:pt x="42210" y="154852"/>
                  </a:cubicBezTo>
                  <a:cubicBezTo>
                    <a:pt x="33599" y="159298"/>
                    <a:pt x="24845" y="163135"/>
                    <a:pt x="15945" y="166360"/>
                  </a:cubicBezTo>
                  <a:cubicBezTo>
                    <a:pt x="14043" y="163140"/>
                    <a:pt x="11610" y="159679"/>
                    <a:pt x="8648" y="155977"/>
                  </a:cubicBezTo>
                  <a:cubicBezTo>
                    <a:pt x="5685" y="152274"/>
                    <a:pt x="2803" y="149135"/>
                    <a:pt x="0" y="146557"/>
                  </a:cubicBezTo>
                  <a:cubicBezTo>
                    <a:pt x="13979" y="142484"/>
                    <a:pt x="27555" y="136830"/>
                    <a:pt x="40730" y="129597"/>
                  </a:cubicBezTo>
                  <a:cubicBezTo>
                    <a:pt x="53905" y="122364"/>
                    <a:pt x="65360" y="114130"/>
                    <a:pt x="75095" y="104896"/>
                  </a:cubicBezTo>
                  <a:lnTo>
                    <a:pt x="28546" y="104895"/>
                  </a:lnTo>
                  <a:lnTo>
                    <a:pt x="28546" y="0"/>
                  </a:lnTo>
                  <a:close/>
                  <a:moveTo>
                    <a:pt x="52207" y="19513"/>
                  </a:moveTo>
                  <a:lnTo>
                    <a:pt x="52207" y="42948"/>
                  </a:lnTo>
                  <a:lnTo>
                    <a:pt x="104670" y="42948"/>
                  </a:lnTo>
                  <a:lnTo>
                    <a:pt x="104670" y="19513"/>
                  </a:lnTo>
                  <a:lnTo>
                    <a:pt x="52207" y="19513"/>
                  </a:lnTo>
                  <a:close/>
                  <a:moveTo>
                    <a:pt x="128845" y="19513"/>
                  </a:moveTo>
                  <a:lnTo>
                    <a:pt x="128845" y="42949"/>
                  </a:lnTo>
                  <a:lnTo>
                    <a:pt x="181822" y="42948"/>
                  </a:lnTo>
                  <a:lnTo>
                    <a:pt x="181823" y="19513"/>
                  </a:lnTo>
                  <a:lnTo>
                    <a:pt x="128845" y="19513"/>
                  </a:lnTo>
                  <a:close/>
                  <a:moveTo>
                    <a:pt x="52206" y="61433"/>
                  </a:moveTo>
                  <a:lnTo>
                    <a:pt x="52206" y="85382"/>
                  </a:lnTo>
                  <a:lnTo>
                    <a:pt x="104670" y="85382"/>
                  </a:lnTo>
                  <a:lnTo>
                    <a:pt x="104671" y="61433"/>
                  </a:lnTo>
                  <a:lnTo>
                    <a:pt x="52206" y="61433"/>
                  </a:lnTo>
                  <a:close/>
                  <a:moveTo>
                    <a:pt x="128844" y="61433"/>
                  </a:moveTo>
                  <a:lnTo>
                    <a:pt x="128845" y="85382"/>
                  </a:lnTo>
                  <a:lnTo>
                    <a:pt x="181823" y="85382"/>
                  </a:lnTo>
                  <a:lnTo>
                    <a:pt x="181823" y="61433"/>
                  </a:lnTo>
                  <a:lnTo>
                    <a:pt x="128844" y="6143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20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 rot="301422">
              <a:off x="6786542" y="3071595"/>
              <a:ext cx="234178" cy="237416"/>
              <a:chOff x="6404449" y="2902613"/>
              <a:chExt cx="234178" cy="237416"/>
            </a:xfrm>
          </p:grpSpPr>
          <p:sp>
            <p:nvSpPr>
              <p:cNvPr id="38" name="文本框 37"/>
              <p:cNvSpPr txBox="1"/>
              <p:nvPr/>
            </p:nvSpPr>
            <p:spPr>
              <a:xfrm rot="201980">
                <a:off x="6404449" y="2902613"/>
                <a:ext cx="231457" cy="107242"/>
              </a:xfrm>
              <a:custGeom>
                <a:avLst/>
                <a:gdLst/>
                <a:ahLst/>
                <a:cxnLst/>
                <a:rect l="l" t="t" r="r" b="b"/>
                <a:pathLst>
                  <a:path w="231457" h="107242">
                    <a:moveTo>
                      <a:pt x="58379" y="0"/>
                    </a:moveTo>
                    <a:lnTo>
                      <a:pt x="82295" y="6173"/>
                    </a:lnTo>
                    <a:cubicBezTo>
                      <a:pt x="79724" y="13416"/>
                      <a:pt x="76895" y="20531"/>
                      <a:pt x="73809" y="27518"/>
                    </a:cubicBezTo>
                    <a:lnTo>
                      <a:pt x="231457" y="27518"/>
                    </a:lnTo>
                    <a:lnTo>
                      <a:pt x="231457" y="47835"/>
                    </a:lnTo>
                    <a:lnTo>
                      <a:pt x="63779" y="47835"/>
                    </a:lnTo>
                    <a:cubicBezTo>
                      <a:pt x="57569" y="59601"/>
                      <a:pt x="50893" y="70531"/>
                      <a:pt x="43752" y="80624"/>
                    </a:cubicBezTo>
                    <a:cubicBezTo>
                      <a:pt x="36610" y="90718"/>
                      <a:pt x="29226" y="99591"/>
                      <a:pt x="21602" y="107242"/>
                    </a:cubicBezTo>
                    <a:cubicBezTo>
                      <a:pt x="18950" y="105163"/>
                      <a:pt x="15510" y="102699"/>
                      <a:pt x="11283" y="99848"/>
                    </a:cubicBezTo>
                    <a:cubicBezTo>
                      <a:pt x="7056" y="96997"/>
                      <a:pt x="3295" y="94662"/>
                      <a:pt x="0" y="92841"/>
                    </a:cubicBezTo>
                    <a:cubicBezTo>
                      <a:pt x="12590" y="81787"/>
                      <a:pt x="23928" y="68146"/>
                      <a:pt x="34011" y="51917"/>
                    </a:cubicBezTo>
                    <a:cubicBezTo>
                      <a:pt x="44095" y="35689"/>
                      <a:pt x="52216" y="18383"/>
                      <a:pt x="5837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l"/>
                <a:endParaRPr lang="zh-CN" altLang="en-US" sz="20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 rot="201980">
                <a:off x="6463663" y="2967799"/>
                <a:ext cx="150963" cy="19546"/>
              </a:xfrm>
              <a:custGeom>
                <a:avLst/>
                <a:gdLst/>
                <a:ahLst/>
                <a:cxnLst/>
                <a:rect l="l" t="t" r="r" b="b"/>
                <a:pathLst>
                  <a:path w="150963" h="19546">
                    <a:moveTo>
                      <a:pt x="0" y="0"/>
                    </a:moveTo>
                    <a:lnTo>
                      <a:pt x="150963" y="1"/>
                    </a:lnTo>
                    <a:lnTo>
                      <a:pt x="150963" y="19545"/>
                    </a:lnTo>
                    <a:lnTo>
                      <a:pt x="1" y="195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l"/>
                <a:endParaRPr lang="zh-CN" altLang="en-US" sz="20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 rot="201980">
                <a:off x="6431344" y="3004752"/>
                <a:ext cx="207283" cy="135277"/>
              </a:xfrm>
              <a:custGeom>
                <a:avLst/>
                <a:gdLst/>
                <a:ahLst/>
                <a:cxnLst/>
                <a:rect l="l" t="t" r="r" b="b"/>
                <a:pathLst>
                  <a:path w="207283" h="135277">
                    <a:moveTo>
                      <a:pt x="0" y="0"/>
                    </a:moveTo>
                    <a:lnTo>
                      <a:pt x="158677" y="1"/>
                    </a:lnTo>
                    <a:cubicBezTo>
                      <a:pt x="158983" y="19515"/>
                      <a:pt x="160027" y="37695"/>
                      <a:pt x="161811" y="54541"/>
                    </a:cubicBezTo>
                    <a:cubicBezTo>
                      <a:pt x="163593" y="71387"/>
                      <a:pt x="166333" y="85033"/>
                      <a:pt x="170031" y="95479"/>
                    </a:cubicBezTo>
                    <a:cubicBezTo>
                      <a:pt x="173727" y="105925"/>
                      <a:pt x="178602" y="111303"/>
                      <a:pt x="184651" y="111614"/>
                    </a:cubicBezTo>
                    <a:cubicBezTo>
                      <a:pt x="186918" y="111507"/>
                      <a:pt x="188493" y="108442"/>
                      <a:pt x="189377" y="102421"/>
                    </a:cubicBezTo>
                    <a:cubicBezTo>
                      <a:pt x="190261" y="96399"/>
                      <a:pt x="190743" y="88062"/>
                      <a:pt x="190824" y="77410"/>
                    </a:cubicBezTo>
                    <a:cubicBezTo>
                      <a:pt x="193326" y="80181"/>
                      <a:pt x="196036" y="82870"/>
                      <a:pt x="198956" y="85479"/>
                    </a:cubicBezTo>
                    <a:cubicBezTo>
                      <a:pt x="201877" y="88088"/>
                      <a:pt x="204652" y="90200"/>
                      <a:pt x="207283" y="91812"/>
                    </a:cubicBezTo>
                    <a:cubicBezTo>
                      <a:pt x="206565" y="107013"/>
                      <a:pt x="204464" y="118081"/>
                      <a:pt x="200982" y="125020"/>
                    </a:cubicBezTo>
                    <a:cubicBezTo>
                      <a:pt x="197499" y="131958"/>
                      <a:pt x="191542" y="135377"/>
                      <a:pt x="183108" y="135275"/>
                    </a:cubicBezTo>
                    <a:cubicBezTo>
                      <a:pt x="171316" y="135049"/>
                      <a:pt x="162096" y="129899"/>
                      <a:pt x="155447" y="119825"/>
                    </a:cubicBezTo>
                    <a:cubicBezTo>
                      <a:pt x="148799" y="109751"/>
                      <a:pt x="143980" y="96105"/>
                      <a:pt x="140988" y="78887"/>
                    </a:cubicBezTo>
                    <a:cubicBezTo>
                      <a:pt x="137998" y="61669"/>
                      <a:pt x="136092" y="42231"/>
                      <a:pt x="135273" y="20575"/>
                    </a:cubicBezTo>
                    <a:lnTo>
                      <a:pt x="0" y="205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l"/>
                <a:endParaRPr lang="zh-CN" altLang="en-US" sz="2000" dirty="0"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2633405" y="951728"/>
            <a:ext cx="7016630" cy="1717733"/>
          </a:xfrm>
          <a:prstGeom prst="rect">
            <a:avLst/>
          </a:prstGeom>
          <a:noFill/>
          <a:ln w="12700" cap="sq">
            <a:solidFill>
              <a:schemeClr val="bg1"/>
            </a:solidFill>
            <a:miter lim="800000"/>
          </a:ln>
        </p:spPr>
        <p:txBody>
          <a:bodyPr wrap="square" lIns="252000" tIns="180000" rIns="180000" bIns="180000">
            <a:spAutoFit/>
          </a:bodyPr>
          <a:p>
            <a:pPr lvl="0"/>
            <a:r>
              <a:rPr lang="zh-CN" altLang="en-US" sz="2400" dirty="0">
                <a:solidFill>
                  <a:srgbClr val="0070C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地球表层以外的由大气、水体和生物组成的自然界，划分为</a:t>
            </a:r>
            <a:r>
              <a:rPr lang="zh-CN" altLang="en-US" sz="3200" dirty="0">
                <a:solidFill>
                  <a:srgbClr val="0070C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大气圈</a:t>
            </a:r>
            <a:r>
              <a:rPr lang="zh-CN" altLang="en-US" sz="2400" dirty="0">
                <a:solidFill>
                  <a:srgbClr val="0070C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，</a:t>
            </a:r>
            <a:r>
              <a:rPr lang="zh-CN" altLang="en-US" sz="3200" dirty="0">
                <a:solidFill>
                  <a:srgbClr val="0070C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水圈</a:t>
            </a:r>
            <a:r>
              <a:rPr lang="zh-CN" altLang="en-US" sz="2400" dirty="0">
                <a:solidFill>
                  <a:srgbClr val="0070C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和</a:t>
            </a:r>
            <a:r>
              <a:rPr lang="zh-CN" altLang="en-US" sz="3200" dirty="0">
                <a:solidFill>
                  <a:srgbClr val="0070C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生物圈</a:t>
            </a:r>
            <a:r>
              <a:rPr lang="zh-CN" altLang="en-US" sz="2400" dirty="0">
                <a:solidFill>
                  <a:srgbClr val="0070C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三个圈层，统称为地球的</a:t>
            </a:r>
            <a:r>
              <a:rPr lang="zh-CN" altLang="en-US" sz="3200" dirty="0">
                <a:solidFill>
                  <a:srgbClr val="0070C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外部圈层</a:t>
            </a:r>
            <a:r>
              <a:rPr lang="zh-CN" altLang="en-US" sz="2400" dirty="0">
                <a:solidFill>
                  <a:srgbClr val="0070C0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。</a:t>
            </a:r>
            <a:endParaRPr lang="zh-CN" altLang="en-US" sz="2400" dirty="0">
              <a:solidFill>
                <a:srgbClr val="0070C0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-0.01797 -0.0516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98" y="-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4486275" y="500942"/>
            <a:ext cx="6858000" cy="42824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88008"/>
            </a:solidFill>
          </a:ln>
        </p:spPr>
        <p:txBody>
          <a:bodyPr wrap="square" rtlCol="0" anchor="ctr">
            <a:sp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924020" y="500942"/>
            <a:ext cx="3468260" cy="4282493"/>
            <a:chOff x="1045029" y="928914"/>
            <a:chExt cx="4049486" cy="5000172"/>
          </a:xfrm>
        </p:grpSpPr>
        <p:sp>
          <p:nvSpPr>
            <p:cNvPr id="2" name="矩形 1"/>
            <p:cNvSpPr/>
            <p:nvPr/>
          </p:nvSpPr>
          <p:spPr>
            <a:xfrm>
              <a:off x="1045029" y="928914"/>
              <a:ext cx="4049485" cy="2017486"/>
            </a:xfrm>
            <a:prstGeom prst="rect">
              <a:avLst/>
            </a:prstGeom>
            <a:solidFill>
              <a:srgbClr val="A2D9F4"/>
            </a:solidFill>
            <a:ln>
              <a:solidFill>
                <a:srgbClr val="F88008"/>
              </a:solidFill>
            </a:ln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45029" y="2946400"/>
              <a:ext cx="4049485" cy="1260000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F88008"/>
              </a:solidFill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1045029" y="4206400"/>
              <a:ext cx="4049485" cy="1722686"/>
            </a:xfrm>
            <a:prstGeom prst="rect">
              <a:avLst/>
            </a:prstGeom>
            <a:solidFill>
              <a:srgbClr val="B48D78"/>
            </a:solidFill>
            <a:ln>
              <a:solidFill>
                <a:srgbClr val="F88008"/>
              </a:solidFill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033487" y="2352434"/>
              <a:ext cx="2061028" cy="2338638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F88008"/>
              </a:solidFill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27199" y="1568325"/>
              <a:ext cx="1392501" cy="503097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spAutoFit/>
            </a:bodyPr>
            <a:lstStyle/>
            <a:p>
              <a:pPr algn="l"/>
              <a:r>
                <a:rPr lang="zh-CN" altLang="en-US" sz="2800" spc="3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大气圈</a:t>
              </a:r>
              <a:endParaRPr lang="zh-CN" altLang="en-US" sz="2800" spc="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727199" y="3391734"/>
              <a:ext cx="928333" cy="503097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spAutoFit/>
            </a:bodyPr>
            <a:lstStyle/>
            <a:p>
              <a:pPr algn="l"/>
              <a:r>
                <a:rPr lang="zh-CN" altLang="en-US" sz="2800" spc="3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水圈</a:t>
              </a:r>
              <a:endParaRPr lang="zh-CN" altLang="en-US" sz="2800" spc="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727199" y="4920343"/>
              <a:ext cx="1392501" cy="503097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spAutoFit/>
            </a:bodyPr>
            <a:lstStyle/>
            <a:p>
              <a:pPr algn="l"/>
              <a:r>
                <a:rPr lang="zh-CN" altLang="en-US" sz="2800" spc="3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岩石圈</a:t>
              </a:r>
              <a:endParaRPr lang="zh-CN" altLang="en-US" sz="2800" spc="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467684" y="3279197"/>
              <a:ext cx="1392501" cy="503097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spAutoFit/>
            </a:bodyPr>
            <a:lstStyle/>
            <a:p>
              <a:pPr algn="l"/>
              <a:r>
                <a:rPr lang="zh-CN" altLang="en-US" sz="2800" spc="300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生物圈</a:t>
              </a:r>
              <a:endParaRPr lang="zh-CN" altLang="en-US" sz="2800" spc="3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4717473" y="1525921"/>
            <a:ext cx="6395604" cy="2232534"/>
          </a:xfrm>
          <a:prstGeom prst="rect">
            <a:avLst/>
          </a:prstGeom>
          <a:ln w="12700"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200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生物圈不单独占有任何空间，分别渗透于大气圈的底部、水圈的全部和岩石圈的上部。</a:t>
            </a:r>
            <a:endParaRPr lang="zh-CN" altLang="en-US" sz="2400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770" y="3175853"/>
            <a:ext cx="2641230" cy="3684836"/>
          </a:xfrm>
          <a:prstGeom prst="rect">
            <a:avLst/>
          </a:prstGeom>
          <a:effectLst>
            <a:outerShdw blurRad="177800" dist="127000" dir="19200000" algn="bl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组合 12"/>
          <p:cNvGrpSpPr/>
          <p:nvPr/>
        </p:nvGrpSpPr>
        <p:grpSpPr>
          <a:xfrm>
            <a:off x="674034" y="5394905"/>
            <a:ext cx="9263903" cy="718097"/>
            <a:chOff x="3080765" y="5189800"/>
            <a:chExt cx="5562800" cy="796200"/>
          </a:xfrm>
        </p:grpSpPr>
        <p:sp>
          <p:nvSpPr>
            <p:cNvPr id="14" name="平行四边形 13"/>
            <p:cNvSpPr/>
            <p:nvPr/>
          </p:nvSpPr>
          <p:spPr>
            <a:xfrm>
              <a:off x="3121013" y="5266000"/>
              <a:ext cx="5522552" cy="720000"/>
            </a:xfrm>
            <a:prstGeom prst="parallelogram">
              <a:avLst>
                <a:gd name="adj" fmla="val 35583"/>
              </a:avLst>
            </a:prstGeom>
            <a:solidFill>
              <a:schemeClr val="bg1"/>
            </a:solidFill>
            <a:ln>
              <a:solidFill>
                <a:srgbClr val="F88008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>
              <a:off x="3080765" y="5189800"/>
              <a:ext cx="5522552" cy="720000"/>
            </a:xfrm>
            <a:prstGeom prst="parallelogram">
              <a:avLst>
                <a:gd name="adj" fmla="val 35583"/>
              </a:avLst>
            </a:prstGeom>
            <a:solidFill>
              <a:srgbClr val="F88008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486269" y="5271844"/>
              <a:ext cx="4724400" cy="546003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dist"/>
              <a:r>
                <a:rPr lang="zh-CN" altLang="en-US" sz="3200" i="1" dirty="0">
                  <a:solidFill>
                    <a:schemeClr val="bg1"/>
                  </a:solidFill>
                  <a:effectLst>
                    <a:innerShdw blurRad="63500" dist="50800" dir="10800000">
                      <a:prstClr val="black">
                        <a:alpha val="50000"/>
                      </a:prstClr>
                    </a:innerShdw>
                  </a:effectLst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这张图助你理解四个圈层的关系</a:t>
              </a:r>
              <a:endParaRPr lang="zh-CN" altLang="en-US" sz="3200" i="1" dirty="0">
                <a:solidFill>
                  <a:schemeClr val="bg1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 rot="5400000">
            <a:off x="10832380" y="578191"/>
            <a:ext cx="471942" cy="463408"/>
            <a:chOff x="9281460" y="2566094"/>
            <a:chExt cx="471942" cy="463408"/>
          </a:xfrm>
        </p:grpSpPr>
        <p:sp>
          <p:nvSpPr>
            <p:cNvPr id="18" name="矩形 17"/>
            <p:cNvSpPr/>
            <p:nvPr/>
          </p:nvSpPr>
          <p:spPr>
            <a:xfrm>
              <a:off x="9281460" y="2566094"/>
              <a:ext cx="308939" cy="308939"/>
            </a:xfrm>
            <a:prstGeom prst="rect">
              <a:avLst/>
            </a:prstGeom>
            <a:solidFill>
              <a:srgbClr val="F88008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9444463" y="2720563"/>
              <a:ext cx="308939" cy="308939"/>
            </a:xfrm>
            <a:prstGeom prst="rect">
              <a:avLst/>
            </a:prstGeom>
            <a:solidFill>
              <a:srgbClr val="F88008">
                <a:alpha val="50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5400000">
            <a:off x="4538583" y="4267318"/>
            <a:ext cx="471942" cy="463408"/>
            <a:chOff x="9281460" y="2566094"/>
            <a:chExt cx="471942" cy="463408"/>
          </a:xfrm>
        </p:grpSpPr>
        <p:sp>
          <p:nvSpPr>
            <p:cNvPr id="21" name="矩形 20"/>
            <p:cNvSpPr/>
            <p:nvPr/>
          </p:nvSpPr>
          <p:spPr>
            <a:xfrm>
              <a:off x="9281460" y="2566094"/>
              <a:ext cx="308939" cy="308939"/>
            </a:xfrm>
            <a:prstGeom prst="rect">
              <a:avLst/>
            </a:prstGeom>
            <a:solidFill>
              <a:srgbClr val="F88008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9444463" y="2720563"/>
              <a:ext cx="308939" cy="308939"/>
            </a:xfrm>
            <a:prstGeom prst="rect">
              <a:avLst/>
            </a:prstGeom>
            <a:solidFill>
              <a:srgbClr val="F88008">
                <a:alpha val="50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10" r="3899"/>
          <a:stretch>
            <a:fillRect/>
          </a:stretch>
        </p:blipFill>
        <p:spPr>
          <a:xfrm>
            <a:off x="8128000" y="0"/>
            <a:ext cx="4064000" cy="6858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7" r="27627"/>
          <a:stretch>
            <a:fillRect/>
          </a:stretch>
        </p:blipFill>
        <p:spPr>
          <a:xfrm>
            <a:off x="0" y="0"/>
            <a:ext cx="4064000" cy="68580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77" r="617"/>
          <a:stretch>
            <a:fillRect/>
          </a:stretch>
        </p:blipFill>
        <p:spPr>
          <a:xfrm>
            <a:off x="4064000" y="0"/>
            <a:ext cx="4064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7" name="矩形 2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05235D">
                <a:alpha val="61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87685" y="2787212"/>
              <a:ext cx="7016630" cy="1318260"/>
            </a:xfrm>
            <a:prstGeom prst="rect">
              <a:avLst/>
            </a:prstGeom>
            <a:noFill/>
            <a:ln w="12700" cap="sq">
              <a:solidFill>
                <a:schemeClr val="bg1"/>
              </a:solidFill>
              <a:miter lim="800000"/>
            </a:ln>
          </p:spPr>
          <p:txBody>
            <a:bodyPr wrap="square" lIns="252000" tIns="180000" rIns="180000" bIns="18000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大气圈、水圈、生物圈与岩石圈相互联系、相互渗透，共同构成人类赖以生存和发展的自然环境。</a:t>
              </a:r>
              <a:endParaRPr lang="zh-CN" altLang="en-US" sz="2400" dirty="0">
                <a:solidFill>
                  <a:schemeClr val="bg1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9604315" y="2323804"/>
              <a:ext cx="471942" cy="463408"/>
              <a:chOff x="9281460" y="2566094"/>
              <a:chExt cx="471942" cy="463408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9281460" y="2566094"/>
                <a:ext cx="308939" cy="308939"/>
              </a:xfrm>
              <a:prstGeom prst="rect">
                <a:avLst/>
              </a:prstGeom>
              <a:solidFill>
                <a:srgbClr val="F88008"/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9444463" y="2720563"/>
                <a:ext cx="308939" cy="308939"/>
              </a:xfrm>
              <a:prstGeom prst="rect">
                <a:avLst/>
              </a:prstGeom>
              <a:solidFill>
                <a:srgbClr val="F88008">
                  <a:alpha val="50000"/>
                </a:srgbClr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2115743" y="4070788"/>
              <a:ext cx="471942" cy="463408"/>
              <a:chOff x="9281460" y="2566094"/>
              <a:chExt cx="471942" cy="463408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9281460" y="2566094"/>
                <a:ext cx="308939" cy="308939"/>
              </a:xfrm>
              <a:prstGeom prst="rect">
                <a:avLst/>
              </a:prstGeom>
              <a:solidFill>
                <a:srgbClr val="F88008"/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9444463" y="2720563"/>
                <a:ext cx="308939" cy="308939"/>
              </a:xfrm>
              <a:prstGeom prst="rect">
                <a:avLst/>
              </a:prstGeom>
              <a:solidFill>
                <a:srgbClr val="F88008">
                  <a:alpha val="50000"/>
                </a:srgbClr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/>
        </p:nvGraphicFramePr>
        <p:xfrm>
          <a:off x="690594" y="1320799"/>
          <a:ext cx="10810812" cy="4822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4136571" y="477422"/>
            <a:ext cx="3918858" cy="61555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dist"/>
            <a:r>
              <a:rPr lang="zh-CN" altLang="en-US" sz="4000" dirty="0">
                <a:solidFill>
                  <a:srgbClr val="04215D"/>
                </a:solidFill>
                <a:latin typeface="思源黑体 Heavy" panose="020B0A00000000000000" pitchFamily="34" charset="-122"/>
                <a:ea typeface="思源黑体 Heavy" panose="020B0A00000000000000" pitchFamily="34" charset="-122"/>
              </a:rPr>
              <a:t>本节课小结</a:t>
            </a:r>
            <a:endParaRPr lang="zh-CN" altLang="en-US" sz="4000" dirty="0">
              <a:solidFill>
                <a:srgbClr val="04215D"/>
              </a:solidFill>
              <a:latin typeface="思源黑体 Heavy" panose="020B0A00000000000000" pitchFamily="34" charset="-122"/>
              <a:ea typeface="思源黑体 Heavy" panose="020B0A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70212B-62E6-461A-BC2B-7749913447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4470212B-62E6-461A-BC2B-7749913447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graphicEl>
                                              <a:dgm id="{4470212B-62E6-461A-BC2B-7749913447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graphicEl>
                                              <a:dgm id="{4470212B-62E6-461A-BC2B-7749913447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0E7C4A2-E96B-470A-8158-5613D41B59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graphicEl>
                                              <a:dgm id="{70E7C4A2-E96B-470A-8158-5613D41B59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graphicEl>
                                              <a:dgm id="{70E7C4A2-E96B-470A-8158-5613D41B59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graphicEl>
                                              <a:dgm id="{70E7C4A2-E96B-470A-8158-5613D41B59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BE2FE98-23B6-47B0-9C59-FA280A7219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graphicEl>
                                              <a:dgm id="{ABE2FE98-23B6-47B0-9C59-FA280A7219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graphicEl>
                                              <a:dgm id="{ABE2FE98-23B6-47B0-9C59-FA280A7219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graphicEl>
                                              <a:dgm id="{ABE2FE98-23B6-47B0-9C59-FA280A7219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F989AA3-45C5-4D5B-9F46-1E2840AD61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graphicEl>
                                              <a:dgm id="{5F989AA3-45C5-4D5B-9F46-1E2840AD61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graphicEl>
                                              <a:dgm id="{5F989AA3-45C5-4D5B-9F46-1E2840AD61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graphicEl>
                                              <a:dgm id="{5F989AA3-45C5-4D5B-9F46-1E2840AD61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531B6EC-9968-46FC-850B-B15FD05EBB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graphicEl>
                                              <a:dgm id="{7531B6EC-9968-46FC-850B-B15FD05EBB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graphicEl>
                                              <a:dgm id="{7531B6EC-9968-46FC-850B-B15FD05EBB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graphicEl>
                                              <a:dgm id="{7531B6EC-9968-46FC-850B-B15FD05EBB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1C5CB3F-82DF-403C-8C38-28284D211B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graphicEl>
                                              <a:dgm id="{F1C5CB3F-82DF-403C-8C38-28284D211B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graphicEl>
                                              <a:dgm id="{F1C5CB3F-82DF-403C-8C38-28284D211B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graphicEl>
                                              <a:dgm id="{F1C5CB3F-82DF-403C-8C38-28284D211B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A1A2470-6A01-4D5D-8864-D67D77FE5B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graphicEl>
                                              <a:dgm id="{BA1A2470-6A01-4D5D-8864-D67D77FE5B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graphicEl>
                                              <a:dgm id="{BA1A2470-6A01-4D5D-8864-D67D77FE5B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graphicEl>
                                              <a:dgm id="{BA1A2470-6A01-4D5D-8864-D67D77FE5B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7B66B0E-5119-47F8-8FF6-81EE67A635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graphicEl>
                                              <a:dgm id="{97B66B0E-5119-47F8-8FF6-81EE67A635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graphicEl>
                                              <a:dgm id="{97B66B0E-5119-47F8-8FF6-81EE67A635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">
                                            <p:graphicEl>
                                              <a:dgm id="{97B66B0E-5119-47F8-8FF6-81EE67A635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2949BF-A5F1-47C1-A31D-62C07C4EAF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graphicEl>
                                              <a:dgm id="{932949BF-A5F1-47C1-A31D-62C07C4EAF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">
                                            <p:graphicEl>
                                              <a:dgm id="{932949BF-A5F1-47C1-A31D-62C07C4EAF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">
                                            <p:graphicEl>
                                              <a:dgm id="{932949BF-A5F1-47C1-A31D-62C07C4EAF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7092C6-183F-438F-823A-CA3A86CE76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">
                                            <p:graphicEl>
                                              <a:dgm id="{9C7092C6-183F-438F-823A-CA3A86CE76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">
                                            <p:graphicEl>
                                              <a:dgm id="{9C7092C6-183F-438F-823A-CA3A86CE76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">
                                            <p:graphicEl>
                                              <a:dgm id="{9C7092C6-183F-438F-823A-CA3A86CE76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2CBB79A-453B-41B7-A377-F4D3BD04F9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graphicEl>
                                              <a:dgm id="{02CBB79A-453B-41B7-A377-F4D3BD04F9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">
                                            <p:graphicEl>
                                              <a:dgm id="{02CBB79A-453B-41B7-A377-F4D3BD04F9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">
                                            <p:graphicEl>
                                              <a:dgm id="{02CBB79A-453B-41B7-A377-F4D3BD04F9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35A1EF-B316-4C60-A878-E56171CB2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">
                                            <p:graphicEl>
                                              <a:dgm id="{4235A1EF-B316-4C60-A878-E56171CB2E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">
                                            <p:graphicEl>
                                              <a:dgm id="{4235A1EF-B316-4C60-A878-E56171CB2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">
                                            <p:graphicEl>
                                              <a:dgm id="{4235A1EF-B316-4C60-A878-E56171CB2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785403" y="771445"/>
            <a:ext cx="10621195" cy="53151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indent="304800"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1.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火山喷发出的岩浆一般认为发源于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)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A.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外地核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B.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内地核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C.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上地幔上部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D.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下地幔下部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2.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岩浆物质冲破了岩石圈的束缚后才喷发出来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岩石圈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)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A.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属于地壳的一部分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,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是由岩石构成的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	B.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属于地幔的一部分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C.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与生物圈关系密切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			             D.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上部是软流层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3.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火山灰对地球外部圈层产生了很大影响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有关外部圈层说法正确的是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)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A.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大气圈是由大气组成的简单系统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B.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水圈是一个连续但不规则的圈层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C.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生物圈占据大气圈的全部、水圈的底部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D.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地球的外部圈层之间关系密切，但与地球内部圈层没有关系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64206" y="796845"/>
            <a:ext cx="4635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C</a:t>
            </a:r>
            <a:endParaRPr lang="zh-CN" altLang="en-US" sz="24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99406" y="1990645"/>
            <a:ext cx="4635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C</a:t>
            </a:r>
            <a:endParaRPr lang="zh-CN" altLang="en-US" sz="24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233006" y="3641645"/>
            <a:ext cx="4635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B</a:t>
            </a:r>
            <a:endParaRPr lang="zh-CN" altLang="en-US" sz="24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8" name="iconfont-1043-169336"/>
          <p:cNvSpPr>
            <a:spLocks noChangeAspect="1"/>
          </p:cNvSpPr>
          <p:nvPr/>
        </p:nvSpPr>
        <p:spPr bwMode="auto">
          <a:xfrm>
            <a:off x="4592265" y="1381620"/>
            <a:ext cx="360767" cy="360000"/>
          </a:xfrm>
          <a:custGeom>
            <a:avLst/>
            <a:gdLst>
              <a:gd name="T0" fmla="*/ 12436 w 12765"/>
              <a:gd name="T1" fmla="*/ 0 h 12739"/>
              <a:gd name="T2" fmla="*/ 4469 w 12765"/>
              <a:gd name="T3" fmla="*/ 7970 h 12739"/>
              <a:gd name="T4" fmla="*/ 1369 w 12765"/>
              <a:gd name="T5" fmla="*/ 5163 h 12739"/>
              <a:gd name="T6" fmla="*/ 0 w 12765"/>
              <a:gd name="T7" fmla="*/ 6438 h 12739"/>
              <a:gd name="T8" fmla="*/ 5357 w 12765"/>
              <a:gd name="T9" fmla="*/ 12739 h 12739"/>
              <a:gd name="T10" fmla="*/ 12765 w 12765"/>
              <a:gd name="T11" fmla="*/ 877 h 12739"/>
              <a:gd name="T12" fmla="*/ 12436 w 12765"/>
              <a:gd name="T13" fmla="*/ 0 h 12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65" h="12739">
                <a:moveTo>
                  <a:pt x="12436" y="0"/>
                </a:moveTo>
                <a:cubicBezTo>
                  <a:pt x="8552" y="2754"/>
                  <a:pt x="5734" y="6228"/>
                  <a:pt x="4469" y="7970"/>
                </a:cubicBezTo>
                <a:lnTo>
                  <a:pt x="1369" y="5163"/>
                </a:lnTo>
                <a:lnTo>
                  <a:pt x="0" y="6438"/>
                </a:lnTo>
                <a:lnTo>
                  <a:pt x="5357" y="12739"/>
                </a:lnTo>
                <a:cubicBezTo>
                  <a:pt x="6278" y="10010"/>
                  <a:pt x="9199" y="4669"/>
                  <a:pt x="12765" y="877"/>
                </a:cubicBezTo>
                <a:lnTo>
                  <a:pt x="1243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</p:sp>
      <p:sp>
        <p:nvSpPr>
          <p:cNvPr id="9" name="iconfont-1043-169336"/>
          <p:cNvSpPr>
            <a:spLocks noChangeAspect="1"/>
          </p:cNvSpPr>
          <p:nvPr/>
        </p:nvSpPr>
        <p:spPr bwMode="auto">
          <a:xfrm>
            <a:off x="866571" y="2967228"/>
            <a:ext cx="360767" cy="360000"/>
          </a:xfrm>
          <a:custGeom>
            <a:avLst/>
            <a:gdLst>
              <a:gd name="T0" fmla="*/ 12436 w 12765"/>
              <a:gd name="T1" fmla="*/ 0 h 12739"/>
              <a:gd name="T2" fmla="*/ 4469 w 12765"/>
              <a:gd name="T3" fmla="*/ 7970 h 12739"/>
              <a:gd name="T4" fmla="*/ 1369 w 12765"/>
              <a:gd name="T5" fmla="*/ 5163 h 12739"/>
              <a:gd name="T6" fmla="*/ 0 w 12765"/>
              <a:gd name="T7" fmla="*/ 6438 h 12739"/>
              <a:gd name="T8" fmla="*/ 5357 w 12765"/>
              <a:gd name="T9" fmla="*/ 12739 h 12739"/>
              <a:gd name="T10" fmla="*/ 12765 w 12765"/>
              <a:gd name="T11" fmla="*/ 877 h 12739"/>
              <a:gd name="T12" fmla="*/ 12436 w 12765"/>
              <a:gd name="T13" fmla="*/ 0 h 12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65" h="12739">
                <a:moveTo>
                  <a:pt x="12436" y="0"/>
                </a:moveTo>
                <a:cubicBezTo>
                  <a:pt x="8552" y="2754"/>
                  <a:pt x="5734" y="6228"/>
                  <a:pt x="4469" y="7970"/>
                </a:cubicBezTo>
                <a:lnTo>
                  <a:pt x="1369" y="5163"/>
                </a:lnTo>
                <a:lnTo>
                  <a:pt x="0" y="6438"/>
                </a:lnTo>
                <a:lnTo>
                  <a:pt x="5357" y="12739"/>
                </a:lnTo>
                <a:cubicBezTo>
                  <a:pt x="6278" y="10010"/>
                  <a:pt x="9199" y="4669"/>
                  <a:pt x="12765" y="877"/>
                </a:cubicBezTo>
                <a:lnTo>
                  <a:pt x="1243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</p:sp>
      <p:sp>
        <p:nvSpPr>
          <p:cNvPr id="10" name="iconfont-1043-169336"/>
          <p:cNvSpPr>
            <a:spLocks noChangeAspect="1"/>
          </p:cNvSpPr>
          <p:nvPr/>
        </p:nvSpPr>
        <p:spPr bwMode="auto">
          <a:xfrm>
            <a:off x="886027" y="4659840"/>
            <a:ext cx="360767" cy="360000"/>
          </a:xfrm>
          <a:custGeom>
            <a:avLst/>
            <a:gdLst>
              <a:gd name="T0" fmla="*/ 12436 w 12765"/>
              <a:gd name="T1" fmla="*/ 0 h 12739"/>
              <a:gd name="T2" fmla="*/ 4469 w 12765"/>
              <a:gd name="T3" fmla="*/ 7970 h 12739"/>
              <a:gd name="T4" fmla="*/ 1369 w 12765"/>
              <a:gd name="T5" fmla="*/ 5163 h 12739"/>
              <a:gd name="T6" fmla="*/ 0 w 12765"/>
              <a:gd name="T7" fmla="*/ 6438 h 12739"/>
              <a:gd name="T8" fmla="*/ 5357 w 12765"/>
              <a:gd name="T9" fmla="*/ 12739 h 12739"/>
              <a:gd name="T10" fmla="*/ 12765 w 12765"/>
              <a:gd name="T11" fmla="*/ 877 h 12739"/>
              <a:gd name="T12" fmla="*/ 12436 w 12765"/>
              <a:gd name="T13" fmla="*/ 0 h 12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65" h="12739">
                <a:moveTo>
                  <a:pt x="12436" y="0"/>
                </a:moveTo>
                <a:cubicBezTo>
                  <a:pt x="8552" y="2754"/>
                  <a:pt x="5734" y="6228"/>
                  <a:pt x="4469" y="7970"/>
                </a:cubicBezTo>
                <a:lnTo>
                  <a:pt x="1369" y="5163"/>
                </a:lnTo>
                <a:lnTo>
                  <a:pt x="0" y="6438"/>
                </a:lnTo>
                <a:lnTo>
                  <a:pt x="5357" y="12739"/>
                </a:lnTo>
                <a:cubicBezTo>
                  <a:pt x="6278" y="10010"/>
                  <a:pt x="9199" y="4669"/>
                  <a:pt x="12765" y="877"/>
                </a:cubicBezTo>
                <a:lnTo>
                  <a:pt x="1243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839788" y="323846"/>
            <a:ext cx="10396764" cy="532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indent="266700"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下图为“地震波的速度与地球内部圈层的划分”图，读图回答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4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～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6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题。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1"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270" y="924960"/>
            <a:ext cx="4661936" cy="2602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839788" y="3627083"/>
            <a:ext cx="8743572" cy="2932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indent="304800"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4.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图中表示地幔与地核的分界面的是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)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A.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①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B.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②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C.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③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D.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④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5.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组成波波卡特佩特火山的岩石的矿物直接来源于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)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A.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①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B.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②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C.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③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D.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④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6.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喀斯特地貌景观隶属的圈层是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)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A.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①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B.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③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C.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⑤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D.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⑥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902306" y="3679745"/>
            <a:ext cx="4780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D</a:t>
            </a:r>
            <a:endParaRPr lang="zh-CN" altLang="en-US" sz="24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756506" y="4644945"/>
            <a:ext cx="4539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C</a:t>
            </a:r>
            <a:endParaRPr lang="zh-CN" altLang="en-US" sz="24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318106" y="5559345"/>
            <a:ext cx="4539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A</a:t>
            </a:r>
            <a:endParaRPr lang="zh-CN" altLang="en-US" sz="24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9" name="iconfont-1043-169336"/>
          <p:cNvSpPr>
            <a:spLocks noChangeAspect="1"/>
          </p:cNvSpPr>
          <p:nvPr/>
        </p:nvSpPr>
        <p:spPr bwMode="auto">
          <a:xfrm>
            <a:off x="4689542" y="4172336"/>
            <a:ext cx="360767" cy="360000"/>
          </a:xfrm>
          <a:custGeom>
            <a:avLst/>
            <a:gdLst>
              <a:gd name="T0" fmla="*/ 12436 w 12765"/>
              <a:gd name="T1" fmla="*/ 0 h 12739"/>
              <a:gd name="T2" fmla="*/ 4469 w 12765"/>
              <a:gd name="T3" fmla="*/ 7970 h 12739"/>
              <a:gd name="T4" fmla="*/ 1369 w 12765"/>
              <a:gd name="T5" fmla="*/ 5163 h 12739"/>
              <a:gd name="T6" fmla="*/ 0 w 12765"/>
              <a:gd name="T7" fmla="*/ 6438 h 12739"/>
              <a:gd name="T8" fmla="*/ 5357 w 12765"/>
              <a:gd name="T9" fmla="*/ 12739 h 12739"/>
              <a:gd name="T10" fmla="*/ 12765 w 12765"/>
              <a:gd name="T11" fmla="*/ 877 h 12739"/>
              <a:gd name="T12" fmla="*/ 12436 w 12765"/>
              <a:gd name="T13" fmla="*/ 0 h 12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65" h="12739">
                <a:moveTo>
                  <a:pt x="12436" y="0"/>
                </a:moveTo>
                <a:cubicBezTo>
                  <a:pt x="8552" y="2754"/>
                  <a:pt x="5734" y="6228"/>
                  <a:pt x="4469" y="7970"/>
                </a:cubicBezTo>
                <a:lnTo>
                  <a:pt x="1369" y="5163"/>
                </a:lnTo>
                <a:lnTo>
                  <a:pt x="0" y="6438"/>
                </a:lnTo>
                <a:lnTo>
                  <a:pt x="5357" y="12739"/>
                </a:lnTo>
                <a:cubicBezTo>
                  <a:pt x="6278" y="10010"/>
                  <a:pt x="9199" y="4669"/>
                  <a:pt x="12765" y="877"/>
                </a:cubicBezTo>
                <a:lnTo>
                  <a:pt x="1243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</p:sp>
      <p:sp>
        <p:nvSpPr>
          <p:cNvPr id="10" name="iconfont-1043-169336"/>
          <p:cNvSpPr>
            <a:spLocks noChangeAspect="1"/>
          </p:cNvSpPr>
          <p:nvPr/>
        </p:nvSpPr>
        <p:spPr bwMode="auto">
          <a:xfrm>
            <a:off x="876299" y="6059502"/>
            <a:ext cx="360767" cy="360000"/>
          </a:xfrm>
          <a:custGeom>
            <a:avLst/>
            <a:gdLst>
              <a:gd name="T0" fmla="*/ 12436 w 12765"/>
              <a:gd name="T1" fmla="*/ 0 h 12739"/>
              <a:gd name="T2" fmla="*/ 4469 w 12765"/>
              <a:gd name="T3" fmla="*/ 7970 h 12739"/>
              <a:gd name="T4" fmla="*/ 1369 w 12765"/>
              <a:gd name="T5" fmla="*/ 5163 h 12739"/>
              <a:gd name="T6" fmla="*/ 0 w 12765"/>
              <a:gd name="T7" fmla="*/ 6438 h 12739"/>
              <a:gd name="T8" fmla="*/ 5357 w 12765"/>
              <a:gd name="T9" fmla="*/ 12739 h 12739"/>
              <a:gd name="T10" fmla="*/ 12765 w 12765"/>
              <a:gd name="T11" fmla="*/ 877 h 12739"/>
              <a:gd name="T12" fmla="*/ 12436 w 12765"/>
              <a:gd name="T13" fmla="*/ 0 h 12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65" h="12739">
                <a:moveTo>
                  <a:pt x="12436" y="0"/>
                </a:moveTo>
                <a:cubicBezTo>
                  <a:pt x="8552" y="2754"/>
                  <a:pt x="5734" y="6228"/>
                  <a:pt x="4469" y="7970"/>
                </a:cubicBezTo>
                <a:lnTo>
                  <a:pt x="1369" y="5163"/>
                </a:lnTo>
                <a:lnTo>
                  <a:pt x="0" y="6438"/>
                </a:lnTo>
                <a:lnTo>
                  <a:pt x="5357" y="12739"/>
                </a:lnTo>
                <a:cubicBezTo>
                  <a:pt x="6278" y="10010"/>
                  <a:pt x="9199" y="4669"/>
                  <a:pt x="12765" y="877"/>
                </a:cubicBezTo>
                <a:lnTo>
                  <a:pt x="1243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</p:sp>
      <p:sp>
        <p:nvSpPr>
          <p:cNvPr id="11" name="iconfont-1043-169336"/>
          <p:cNvSpPr>
            <a:spLocks noChangeAspect="1"/>
          </p:cNvSpPr>
          <p:nvPr/>
        </p:nvSpPr>
        <p:spPr bwMode="auto">
          <a:xfrm>
            <a:off x="3424946" y="5106191"/>
            <a:ext cx="360767" cy="360000"/>
          </a:xfrm>
          <a:custGeom>
            <a:avLst/>
            <a:gdLst>
              <a:gd name="T0" fmla="*/ 12436 w 12765"/>
              <a:gd name="T1" fmla="*/ 0 h 12739"/>
              <a:gd name="T2" fmla="*/ 4469 w 12765"/>
              <a:gd name="T3" fmla="*/ 7970 h 12739"/>
              <a:gd name="T4" fmla="*/ 1369 w 12765"/>
              <a:gd name="T5" fmla="*/ 5163 h 12739"/>
              <a:gd name="T6" fmla="*/ 0 w 12765"/>
              <a:gd name="T7" fmla="*/ 6438 h 12739"/>
              <a:gd name="T8" fmla="*/ 5357 w 12765"/>
              <a:gd name="T9" fmla="*/ 12739 h 12739"/>
              <a:gd name="T10" fmla="*/ 12765 w 12765"/>
              <a:gd name="T11" fmla="*/ 877 h 12739"/>
              <a:gd name="T12" fmla="*/ 12436 w 12765"/>
              <a:gd name="T13" fmla="*/ 0 h 12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65" h="12739">
                <a:moveTo>
                  <a:pt x="12436" y="0"/>
                </a:moveTo>
                <a:cubicBezTo>
                  <a:pt x="8552" y="2754"/>
                  <a:pt x="5734" y="6228"/>
                  <a:pt x="4469" y="7970"/>
                </a:cubicBezTo>
                <a:lnTo>
                  <a:pt x="1369" y="5163"/>
                </a:lnTo>
                <a:lnTo>
                  <a:pt x="0" y="6438"/>
                </a:lnTo>
                <a:lnTo>
                  <a:pt x="5357" y="12739"/>
                </a:lnTo>
                <a:cubicBezTo>
                  <a:pt x="6278" y="10010"/>
                  <a:pt x="9199" y="4669"/>
                  <a:pt x="12765" y="877"/>
                </a:cubicBezTo>
                <a:lnTo>
                  <a:pt x="1243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738188" y="294367"/>
            <a:ext cx="9586279" cy="532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indent="266700"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分析地震波波速的变化可以了解地球内部的圈层结构。读图回答第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7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题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1"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88" y="790741"/>
            <a:ext cx="3715774" cy="3134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781732" y="3925374"/>
            <a:ext cx="7257142" cy="2452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indent="304800"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7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下列叙述正确的是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)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A.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①是地壳，②是地幔，③是地核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B.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图中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X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处为古登堡面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C.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甲波由①层进入②层波速急剧上升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D.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在①层中的地震波波速随深度增加而减慢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19052" y="1193136"/>
            <a:ext cx="2986393" cy="2941298"/>
            <a:chOff x="8719052" y="1193136"/>
            <a:chExt cx="2986393" cy="2941298"/>
          </a:xfrm>
        </p:grpSpPr>
        <p:sp>
          <p:nvSpPr>
            <p:cNvPr id="8" name="任意多边形: 形状 7"/>
            <p:cNvSpPr/>
            <p:nvPr/>
          </p:nvSpPr>
          <p:spPr>
            <a:xfrm>
              <a:off x="8762373" y="1193136"/>
              <a:ext cx="2909551" cy="2939095"/>
            </a:xfrm>
            <a:custGeom>
              <a:avLst/>
              <a:gdLst>
                <a:gd name="connsiteX0" fmla="*/ 0 w 3043240"/>
                <a:gd name="connsiteY0" fmla="*/ 0 h 3074139"/>
                <a:gd name="connsiteX1" fmla="*/ 154347 w 3043240"/>
                <a:gd name="connsiteY1" fmla="*/ 3903 h 3074139"/>
                <a:gd name="connsiteX2" fmla="*/ 3043240 w 3043240"/>
                <a:gd name="connsiteY2" fmla="*/ 3045560 h 3074139"/>
                <a:gd name="connsiteX3" fmla="*/ 3041842 w 3043240"/>
                <a:gd name="connsiteY3" fmla="*/ 3074139 h 3074139"/>
                <a:gd name="connsiteX4" fmla="*/ 0 w 3043240"/>
                <a:gd name="connsiteY4" fmla="*/ 3074139 h 307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3240" h="3074139">
                  <a:moveTo>
                    <a:pt x="0" y="0"/>
                  </a:moveTo>
                  <a:lnTo>
                    <a:pt x="154347" y="3903"/>
                  </a:lnTo>
                  <a:cubicBezTo>
                    <a:pt x="1763561" y="85474"/>
                    <a:pt x="3043240" y="1416075"/>
                    <a:pt x="3043240" y="3045560"/>
                  </a:cubicBezTo>
                  <a:lnTo>
                    <a:pt x="3041842" y="3074139"/>
                  </a:lnTo>
                  <a:lnTo>
                    <a:pt x="0" y="307413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8762374" y="1240794"/>
              <a:ext cx="2862371" cy="2891436"/>
            </a:xfrm>
            <a:custGeom>
              <a:avLst/>
              <a:gdLst>
                <a:gd name="connsiteX0" fmla="*/ 0 w 3043240"/>
                <a:gd name="connsiteY0" fmla="*/ 0 h 3074139"/>
                <a:gd name="connsiteX1" fmla="*/ 154347 w 3043240"/>
                <a:gd name="connsiteY1" fmla="*/ 3903 h 3074139"/>
                <a:gd name="connsiteX2" fmla="*/ 3043240 w 3043240"/>
                <a:gd name="connsiteY2" fmla="*/ 3045560 h 3074139"/>
                <a:gd name="connsiteX3" fmla="*/ 3041842 w 3043240"/>
                <a:gd name="connsiteY3" fmla="*/ 3074139 h 3074139"/>
                <a:gd name="connsiteX4" fmla="*/ 0 w 3043240"/>
                <a:gd name="connsiteY4" fmla="*/ 3074139 h 307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3240" h="3074139">
                  <a:moveTo>
                    <a:pt x="0" y="0"/>
                  </a:moveTo>
                  <a:lnTo>
                    <a:pt x="154347" y="3903"/>
                  </a:lnTo>
                  <a:cubicBezTo>
                    <a:pt x="1763561" y="85474"/>
                    <a:pt x="3043240" y="1416075"/>
                    <a:pt x="3043240" y="3045560"/>
                  </a:cubicBezTo>
                  <a:lnTo>
                    <a:pt x="3041842" y="3074139"/>
                  </a:lnTo>
                  <a:lnTo>
                    <a:pt x="0" y="3074139"/>
                  </a:lnTo>
                  <a:close/>
                </a:path>
              </a:pathLst>
            </a:custGeom>
            <a:solidFill>
              <a:srgbClr val="FFFC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8762374" y="2559183"/>
              <a:ext cx="1559416" cy="1575251"/>
            </a:xfrm>
            <a:custGeom>
              <a:avLst/>
              <a:gdLst>
                <a:gd name="connsiteX0" fmla="*/ 0 w 3043240"/>
                <a:gd name="connsiteY0" fmla="*/ 0 h 3074139"/>
                <a:gd name="connsiteX1" fmla="*/ 154347 w 3043240"/>
                <a:gd name="connsiteY1" fmla="*/ 3903 h 3074139"/>
                <a:gd name="connsiteX2" fmla="*/ 3043240 w 3043240"/>
                <a:gd name="connsiteY2" fmla="*/ 3045560 h 3074139"/>
                <a:gd name="connsiteX3" fmla="*/ 3041842 w 3043240"/>
                <a:gd name="connsiteY3" fmla="*/ 3074139 h 3074139"/>
                <a:gd name="connsiteX4" fmla="*/ 0 w 3043240"/>
                <a:gd name="connsiteY4" fmla="*/ 3074139 h 307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3240" h="3074139">
                  <a:moveTo>
                    <a:pt x="0" y="0"/>
                  </a:moveTo>
                  <a:lnTo>
                    <a:pt x="154347" y="3903"/>
                  </a:lnTo>
                  <a:cubicBezTo>
                    <a:pt x="1763561" y="85474"/>
                    <a:pt x="3043240" y="1416075"/>
                    <a:pt x="3043240" y="3045560"/>
                  </a:cubicBezTo>
                  <a:lnTo>
                    <a:pt x="3041842" y="3074139"/>
                  </a:lnTo>
                  <a:lnTo>
                    <a:pt x="0" y="3074139"/>
                  </a:lnTo>
                  <a:close/>
                </a:path>
              </a:pathLst>
            </a:custGeom>
            <a:solidFill>
              <a:srgbClr val="F5A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8762375" y="3633869"/>
              <a:ext cx="495533" cy="500565"/>
            </a:xfrm>
            <a:custGeom>
              <a:avLst/>
              <a:gdLst>
                <a:gd name="connsiteX0" fmla="*/ 0 w 3043240"/>
                <a:gd name="connsiteY0" fmla="*/ 0 h 3074139"/>
                <a:gd name="connsiteX1" fmla="*/ 154347 w 3043240"/>
                <a:gd name="connsiteY1" fmla="*/ 3903 h 3074139"/>
                <a:gd name="connsiteX2" fmla="*/ 3043240 w 3043240"/>
                <a:gd name="connsiteY2" fmla="*/ 3045560 h 3074139"/>
                <a:gd name="connsiteX3" fmla="*/ 3041842 w 3043240"/>
                <a:gd name="connsiteY3" fmla="*/ 3074139 h 3074139"/>
                <a:gd name="connsiteX4" fmla="*/ 0 w 3043240"/>
                <a:gd name="connsiteY4" fmla="*/ 3074139 h 307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3240" h="3074139">
                  <a:moveTo>
                    <a:pt x="0" y="0"/>
                  </a:moveTo>
                  <a:lnTo>
                    <a:pt x="154347" y="3903"/>
                  </a:lnTo>
                  <a:cubicBezTo>
                    <a:pt x="1763561" y="85474"/>
                    <a:pt x="3043240" y="1416075"/>
                    <a:pt x="3043240" y="3045560"/>
                  </a:cubicBezTo>
                  <a:lnTo>
                    <a:pt x="3041842" y="3074139"/>
                  </a:lnTo>
                  <a:lnTo>
                    <a:pt x="0" y="3074139"/>
                  </a:lnTo>
                  <a:close/>
                </a:path>
              </a:pathLst>
            </a:custGeom>
            <a:solidFill>
              <a:srgbClr val="F07D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8757416" y="1193136"/>
              <a:ext cx="2914508" cy="2941298"/>
              <a:chOff x="11263169" y="2059862"/>
              <a:chExt cx="3053195" cy="3081260"/>
            </a:xfrm>
          </p:grpSpPr>
          <p:sp>
            <p:nvSpPr>
              <p:cNvPr id="58" name="任意多边形: 形状 57"/>
              <p:cNvSpPr/>
              <p:nvPr/>
            </p:nvSpPr>
            <p:spPr>
              <a:xfrm>
                <a:off x="11268362" y="2059862"/>
                <a:ext cx="3048002" cy="3078952"/>
              </a:xfrm>
              <a:custGeom>
                <a:avLst/>
                <a:gdLst>
                  <a:gd name="connsiteX0" fmla="*/ 0 w 3043240"/>
                  <a:gd name="connsiteY0" fmla="*/ 0 h 3074139"/>
                  <a:gd name="connsiteX1" fmla="*/ 154347 w 3043240"/>
                  <a:gd name="connsiteY1" fmla="*/ 3903 h 3074139"/>
                  <a:gd name="connsiteX2" fmla="*/ 3043240 w 3043240"/>
                  <a:gd name="connsiteY2" fmla="*/ 3045560 h 3074139"/>
                  <a:gd name="connsiteX3" fmla="*/ 3041842 w 3043240"/>
                  <a:gd name="connsiteY3" fmla="*/ 3074139 h 3074139"/>
                  <a:gd name="connsiteX4" fmla="*/ 0 w 3043240"/>
                  <a:gd name="connsiteY4" fmla="*/ 3074139 h 307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43240" h="3074139">
                    <a:moveTo>
                      <a:pt x="0" y="0"/>
                    </a:moveTo>
                    <a:lnTo>
                      <a:pt x="154347" y="3903"/>
                    </a:lnTo>
                    <a:cubicBezTo>
                      <a:pt x="1763561" y="85474"/>
                      <a:pt x="3043240" y="1416075"/>
                      <a:pt x="3043240" y="3045560"/>
                    </a:cubicBezTo>
                    <a:lnTo>
                      <a:pt x="3041842" y="3074139"/>
                    </a:lnTo>
                    <a:lnTo>
                      <a:pt x="0" y="3074139"/>
                    </a:lnTo>
                    <a:close/>
                  </a:path>
                </a:pathLst>
              </a:cu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任意多边形: 形状 58"/>
              <p:cNvSpPr/>
              <p:nvPr/>
            </p:nvSpPr>
            <p:spPr>
              <a:xfrm>
                <a:off x="11277598" y="2109789"/>
                <a:ext cx="2998577" cy="3029025"/>
              </a:xfrm>
              <a:custGeom>
                <a:avLst/>
                <a:gdLst>
                  <a:gd name="connsiteX0" fmla="*/ 0 w 3043240"/>
                  <a:gd name="connsiteY0" fmla="*/ 0 h 3074139"/>
                  <a:gd name="connsiteX1" fmla="*/ 154347 w 3043240"/>
                  <a:gd name="connsiteY1" fmla="*/ 3903 h 3074139"/>
                  <a:gd name="connsiteX2" fmla="*/ 3043240 w 3043240"/>
                  <a:gd name="connsiteY2" fmla="*/ 3045560 h 3074139"/>
                  <a:gd name="connsiteX3" fmla="*/ 3041842 w 3043240"/>
                  <a:gd name="connsiteY3" fmla="*/ 3074139 h 3074139"/>
                  <a:gd name="connsiteX4" fmla="*/ 0 w 3043240"/>
                  <a:gd name="connsiteY4" fmla="*/ 3074139 h 3074139"/>
                  <a:gd name="connsiteX0-1" fmla="*/ 0 w 3043240"/>
                  <a:gd name="connsiteY0-2" fmla="*/ 3074139 h 3166941"/>
                  <a:gd name="connsiteX1-3" fmla="*/ 0 w 3043240"/>
                  <a:gd name="connsiteY1-4" fmla="*/ 0 h 3166941"/>
                  <a:gd name="connsiteX2-5" fmla="*/ 154347 w 3043240"/>
                  <a:gd name="connsiteY2-6" fmla="*/ 3903 h 3166941"/>
                  <a:gd name="connsiteX3-7" fmla="*/ 3043240 w 3043240"/>
                  <a:gd name="connsiteY3-8" fmla="*/ 3045560 h 3166941"/>
                  <a:gd name="connsiteX4-9" fmla="*/ 3041842 w 3043240"/>
                  <a:gd name="connsiteY4-10" fmla="*/ 3074139 h 3166941"/>
                  <a:gd name="connsiteX5" fmla="*/ 92802 w 3043240"/>
                  <a:gd name="connsiteY5" fmla="*/ 3166941 h 3166941"/>
                  <a:gd name="connsiteX0-11" fmla="*/ 0 w 3043240"/>
                  <a:gd name="connsiteY0-12" fmla="*/ 3074139 h 3074139"/>
                  <a:gd name="connsiteX1-13" fmla="*/ 0 w 3043240"/>
                  <a:gd name="connsiteY1-14" fmla="*/ 0 h 3074139"/>
                  <a:gd name="connsiteX2-15" fmla="*/ 154347 w 3043240"/>
                  <a:gd name="connsiteY2-16" fmla="*/ 3903 h 3074139"/>
                  <a:gd name="connsiteX3-17" fmla="*/ 3043240 w 3043240"/>
                  <a:gd name="connsiteY3-18" fmla="*/ 3045560 h 3074139"/>
                  <a:gd name="connsiteX4-19" fmla="*/ 3041842 w 3043240"/>
                  <a:gd name="connsiteY4-20" fmla="*/ 3074139 h 3074139"/>
                  <a:gd name="connsiteX0-21" fmla="*/ 0 w 3043240"/>
                  <a:gd name="connsiteY0-22" fmla="*/ 0 h 3074139"/>
                  <a:gd name="connsiteX1-23" fmla="*/ 154347 w 3043240"/>
                  <a:gd name="connsiteY1-24" fmla="*/ 3903 h 3074139"/>
                  <a:gd name="connsiteX2-25" fmla="*/ 3043240 w 3043240"/>
                  <a:gd name="connsiteY2-26" fmla="*/ 3045560 h 3074139"/>
                  <a:gd name="connsiteX3-27" fmla="*/ 3041842 w 3043240"/>
                  <a:gd name="connsiteY3-28" fmla="*/ 3074139 h 307413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3043240" h="3074139">
                    <a:moveTo>
                      <a:pt x="0" y="0"/>
                    </a:moveTo>
                    <a:lnTo>
                      <a:pt x="154347" y="3903"/>
                    </a:lnTo>
                    <a:cubicBezTo>
                      <a:pt x="1763561" y="85474"/>
                      <a:pt x="3043240" y="1416075"/>
                      <a:pt x="3043240" y="3045560"/>
                    </a:cubicBezTo>
                    <a:lnTo>
                      <a:pt x="3041842" y="3074139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任意多边形: 形状 59"/>
              <p:cNvSpPr/>
              <p:nvPr/>
            </p:nvSpPr>
            <p:spPr>
              <a:xfrm>
                <a:off x="11269258" y="3490913"/>
                <a:ext cx="1633621" cy="1650209"/>
              </a:xfrm>
              <a:custGeom>
                <a:avLst/>
                <a:gdLst>
                  <a:gd name="connsiteX0" fmla="*/ 0 w 3043240"/>
                  <a:gd name="connsiteY0" fmla="*/ 0 h 3074139"/>
                  <a:gd name="connsiteX1" fmla="*/ 154347 w 3043240"/>
                  <a:gd name="connsiteY1" fmla="*/ 3903 h 3074139"/>
                  <a:gd name="connsiteX2" fmla="*/ 3043240 w 3043240"/>
                  <a:gd name="connsiteY2" fmla="*/ 3045560 h 3074139"/>
                  <a:gd name="connsiteX3" fmla="*/ 3041842 w 3043240"/>
                  <a:gd name="connsiteY3" fmla="*/ 3074139 h 3074139"/>
                  <a:gd name="connsiteX4" fmla="*/ 0 w 3043240"/>
                  <a:gd name="connsiteY4" fmla="*/ 3074139 h 3074139"/>
                  <a:gd name="connsiteX0-1" fmla="*/ 0 w 3043240"/>
                  <a:gd name="connsiteY0-2" fmla="*/ 3074139 h 3244481"/>
                  <a:gd name="connsiteX1-3" fmla="*/ 0 w 3043240"/>
                  <a:gd name="connsiteY1-4" fmla="*/ 0 h 3244481"/>
                  <a:gd name="connsiteX2-5" fmla="*/ 154347 w 3043240"/>
                  <a:gd name="connsiteY2-6" fmla="*/ 3903 h 3244481"/>
                  <a:gd name="connsiteX3-7" fmla="*/ 3043240 w 3043240"/>
                  <a:gd name="connsiteY3-8" fmla="*/ 3045560 h 3244481"/>
                  <a:gd name="connsiteX4-9" fmla="*/ 3041842 w 3043240"/>
                  <a:gd name="connsiteY4-10" fmla="*/ 3074139 h 3244481"/>
                  <a:gd name="connsiteX5" fmla="*/ 170342 w 3043240"/>
                  <a:gd name="connsiteY5" fmla="*/ 3244481 h 3244481"/>
                  <a:gd name="connsiteX0-11" fmla="*/ 0 w 3043240"/>
                  <a:gd name="connsiteY0-12" fmla="*/ 3074139 h 3074139"/>
                  <a:gd name="connsiteX1-13" fmla="*/ 0 w 3043240"/>
                  <a:gd name="connsiteY1-14" fmla="*/ 0 h 3074139"/>
                  <a:gd name="connsiteX2-15" fmla="*/ 154347 w 3043240"/>
                  <a:gd name="connsiteY2-16" fmla="*/ 3903 h 3074139"/>
                  <a:gd name="connsiteX3-17" fmla="*/ 3043240 w 3043240"/>
                  <a:gd name="connsiteY3-18" fmla="*/ 3045560 h 3074139"/>
                  <a:gd name="connsiteX4-19" fmla="*/ 3041842 w 3043240"/>
                  <a:gd name="connsiteY4-20" fmla="*/ 3074139 h 3074139"/>
                  <a:gd name="connsiteX0-21" fmla="*/ 0 w 3043240"/>
                  <a:gd name="connsiteY0-22" fmla="*/ 0 h 3074139"/>
                  <a:gd name="connsiteX1-23" fmla="*/ 154347 w 3043240"/>
                  <a:gd name="connsiteY1-24" fmla="*/ 3903 h 3074139"/>
                  <a:gd name="connsiteX2-25" fmla="*/ 3043240 w 3043240"/>
                  <a:gd name="connsiteY2-26" fmla="*/ 3045560 h 3074139"/>
                  <a:gd name="connsiteX3-27" fmla="*/ 3041842 w 3043240"/>
                  <a:gd name="connsiteY3-28" fmla="*/ 3074139 h 307413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3043240" h="3074139">
                    <a:moveTo>
                      <a:pt x="0" y="0"/>
                    </a:moveTo>
                    <a:lnTo>
                      <a:pt x="154347" y="3903"/>
                    </a:lnTo>
                    <a:cubicBezTo>
                      <a:pt x="1763561" y="85474"/>
                      <a:pt x="3043240" y="1416075"/>
                      <a:pt x="3043240" y="3045560"/>
                    </a:cubicBezTo>
                    <a:lnTo>
                      <a:pt x="3041842" y="3074139"/>
                    </a:lnTo>
                  </a:path>
                </a:pathLst>
              </a:cu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任意多边形: 形状 60"/>
              <p:cNvSpPr/>
              <p:nvPr/>
            </p:nvSpPr>
            <p:spPr>
              <a:xfrm>
                <a:off x="11263169" y="4616738"/>
                <a:ext cx="519113" cy="524384"/>
              </a:xfrm>
              <a:custGeom>
                <a:avLst/>
                <a:gdLst>
                  <a:gd name="connsiteX0" fmla="*/ 0 w 3043240"/>
                  <a:gd name="connsiteY0" fmla="*/ 0 h 3074139"/>
                  <a:gd name="connsiteX1" fmla="*/ 154347 w 3043240"/>
                  <a:gd name="connsiteY1" fmla="*/ 3903 h 3074139"/>
                  <a:gd name="connsiteX2" fmla="*/ 3043240 w 3043240"/>
                  <a:gd name="connsiteY2" fmla="*/ 3045560 h 3074139"/>
                  <a:gd name="connsiteX3" fmla="*/ 3041842 w 3043240"/>
                  <a:gd name="connsiteY3" fmla="*/ 3074139 h 3074139"/>
                  <a:gd name="connsiteX4" fmla="*/ 0 w 3043240"/>
                  <a:gd name="connsiteY4" fmla="*/ 3074139 h 3074139"/>
                  <a:gd name="connsiteX0-1" fmla="*/ 0 w 3043240"/>
                  <a:gd name="connsiteY0-2" fmla="*/ 3074139 h 3610195"/>
                  <a:gd name="connsiteX1-3" fmla="*/ 0 w 3043240"/>
                  <a:gd name="connsiteY1-4" fmla="*/ 0 h 3610195"/>
                  <a:gd name="connsiteX2-5" fmla="*/ 154347 w 3043240"/>
                  <a:gd name="connsiteY2-6" fmla="*/ 3903 h 3610195"/>
                  <a:gd name="connsiteX3-7" fmla="*/ 3043240 w 3043240"/>
                  <a:gd name="connsiteY3-8" fmla="*/ 3045560 h 3610195"/>
                  <a:gd name="connsiteX4-9" fmla="*/ 3041842 w 3043240"/>
                  <a:gd name="connsiteY4-10" fmla="*/ 3074139 h 3610195"/>
                  <a:gd name="connsiteX5" fmla="*/ 536056 w 3043240"/>
                  <a:gd name="connsiteY5" fmla="*/ 3610195 h 3610195"/>
                  <a:gd name="connsiteX0-11" fmla="*/ 0 w 3043240"/>
                  <a:gd name="connsiteY0-12" fmla="*/ 3074139 h 3074139"/>
                  <a:gd name="connsiteX1-13" fmla="*/ 0 w 3043240"/>
                  <a:gd name="connsiteY1-14" fmla="*/ 0 h 3074139"/>
                  <a:gd name="connsiteX2-15" fmla="*/ 154347 w 3043240"/>
                  <a:gd name="connsiteY2-16" fmla="*/ 3903 h 3074139"/>
                  <a:gd name="connsiteX3-17" fmla="*/ 3043240 w 3043240"/>
                  <a:gd name="connsiteY3-18" fmla="*/ 3045560 h 3074139"/>
                  <a:gd name="connsiteX4-19" fmla="*/ 3041842 w 3043240"/>
                  <a:gd name="connsiteY4-20" fmla="*/ 3074139 h 3074139"/>
                  <a:gd name="connsiteX0-21" fmla="*/ 0 w 3043240"/>
                  <a:gd name="connsiteY0-22" fmla="*/ 0 h 3074139"/>
                  <a:gd name="connsiteX1-23" fmla="*/ 154347 w 3043240"/>
                  <a:gd name="connsiteY1-24" fmla="*/ 3903 h 3074139"/>
                  <a:gd name="connsiteX2-25" fmla="*/ 3043240 w 3043240"/>
                  <a:gd name="connsiteY2-26" fmla="*/ 3045560 h 3074139"/>
                  <a:gd name="connsiteX3-27" fmla="*/ 3041842 w 3043240"/>
                  <a:gd name="connsiteY3-28" fmla="*/ 3074139 h 307413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3043240" h="3074139">
                    <a:moveTo>
                      <a:pt x="0" y="0"/>
                    </a:moveTo>
                    <a:lnTo>
                      <a:pt x="154347" y="3903"/>
                    </a:lnTo>
                    <a:cubicBezTo>
                      <a:pt x="1763561" y="85474"/>
                      <a:pt x="3043240" y="1416075"/>
                      <a:pt x="3043240" y="3045560"/>
                    </a:cubicBezTo>
                    <a:lnTo>
                      <a:pt x="3041842" y="3074139"/>
                    </a:lnTo>
                  </a:path>
                </a:pathLst>
              </a:cu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11313716" y="2382564"/>
              <a:ext cx="391729" cy="235037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地壳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490356" y="1664951"/>
              <a:ext cx="635870" cy="23503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莫霍面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9875624" y="2500082"/>
              <a:ext cx="635870" cy="23503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地   幔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0202375" y="3116315"/>
              <a:ext cx="836497" cy="23503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古登堡面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9172421" y="3396145"/>
              <a:ext cx="635870" cy="23503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外核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719052" y="3897193"/>
              <a:ext cx="495533" cy="235037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内核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cxnSp>
          <p:nvCxnSpPr>
            <p:cNvPr id="19" name="直接连接符 18"/>
            <p:cNvCxnSpPr>
              <a:endCxn id="14" idx="3"/>
            </p:cNvCxnSpPr>
            <p:nvPr/>
          </p:nvCxnSpPr>
          <p:spPr>
            <a:xfrm flipH="1">
              <a:off x="10114103" y="1696926"/>
              <a:ext cx="200032" cy="7577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>
              <a:endCxn id="13" idx="1"/>
            </p:cNvCxnSpPr>
            <p:nvPr/>
          </p:nvCxnSpPr>
          <p:spPr>
            <a:xfrm flipV="1">
              <a:off x="11214276" y="2509175"/>
              <a:ext cx="109108" cy="66677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>
              <a:endCxn id="16" idx="1"/>
            </p:cNvCxnSpPr>
            <p:nvPr/>
          </p:nvCxnSpPr>
          <p:spPr>
            <a:xfrm flipV="1">
              <a:off x="10071672" y="3236562"/>
              <a:ext cx="163662" cy="36369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组合 62"/>
          <p:cNvGrpSpPr/>
          <p:nvPr/>
        </p:nvGrpSpPr>
        <p:grpSpPr>
          <a:xfrm>
            <a:off x="5331543" y="826629"/>
            <a:ext cx="3439646" cy="3310075"/>
            <a:chOff x="5331543" y="826629"/>
            <a:chExt cx="3439646" cy="3310075"/>
          </a:xfrm>
        </p:grpSpPr>
        <p:sp>
          <p:nvSpPr>
            <p:cNvPr id="22" name="矩形 21"/>
            <p:cNvSpPr/>
            <p:nvPr/>
          </p:nvSpPr>
          <p:spPr>
            <a:xfrm>
              <a:off x="6180150" y="1193136"/>
              <a:ext cx="2384863" cy="293909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6180150" y="1240795"/>
              <a:ext cx="2384863" cy="2891437"/>
            </a:xfrm>
            <a:prstGeom prst="rect">
              <a:avLst/>
            </a:prstGeom>
            <a:solidFill>
              <a:srgbClr val="FFFC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6180150" y="2559183"/>
              <a:ext cx="2384863" cy="1573048"/>
            </a:xfrm>
            <a:prstGeom prst="rect">
              <a:avLst/>
            </a:prstGeom>
            <a:solidFill>
              <a:srgbClr val="F5A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矩形 24"/>
            <p:cNvSpPr/>
            <p:nvPr/>
          </p:nvSpPr>
          <p:spPr>
            <a:xfrm>
              <a:off x="6180150" y="3631182"/>
              <a:ext cx="2384863" cy="501050"/>
            </a:xfrm>
            <a:prstGeom prst="rect">
              <a:avLst/>
            </a:prstGeom>
            <a:solidFill>
              <a:srgbClr val="F07D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26" name="直接连接符 25"/>
            <p:cNvCxnSpPr>
              <a:endCxn id="59" idx="0"/>
            </p:cNvCxnSpPr>
            <p:nvPr/>
          </p:nvCxnSpPr>
          <p:spPr>
            <a:xfrm>
              <a:off x="6180150" y="1240794"/>
              <a:ext cx="2591039" cy="1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6180150" y="2556979"/>
              <a:ext cx="2591039" cy="1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6180150" y="3629117"/>
              <a:ext cx="2591039" cy="1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6180150" y="1669498"/>
              <a:ext cx="2377648" cy="0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6180150" y="2155939"/>
              <a:ext cx="2377648" cy="0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6180150" y="2642379"/>
              <a:ext cx="2377648" cy="0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6180150" y="3106087"/>
              <a:ext cx="2377648" cy="0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6180150" y="3569794"/>
              <a:ext cx="2377648" cy="0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6180150" y="4047142"/>
              <a:ext cx="2377648" cy="0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6682502" y="1202833"/>
              <a:ext cx="0" cy="2929325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7150757" y="1202833"/>
              <a:ext cx="0" cy="2929325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7614465" y="1202833"/>
              <a:ext cx="0" cy="2929325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8091814" y="1202833"/>
              <a:ext cx="0" cy="2929325"/>
            </a:xfrm>
            <a:prstGeom prst="line">
              <a:avLst/>
            </a:prstGeom>
            <a:ln w="127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矩形 38"/>
            <p:cNvSpPr/>
            <p:nvPr/>
          </p:nvSpPr>
          <p:spPr>
            <a:xfrm>
              <a:off x="6180149" y="1193136"/>
              <a:ext cx="2384863" cy="2939095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6593295" y="1704501"/>
              <a:ext cx="635870" cy="470074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横波</a:t>
              </a:r>
              <a:endParaRPr lang="en-US" altLang="zh-CN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（</a:t>
              </a:r>
              <a:r>
                <a:rPr lang="en-US" altLang="zh-CN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S</a:t>
              </a:r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）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7532933" y="1704501"/>
              <a:ext cx="635870" cy="470074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纵波</a:t>
              </a:r>
              <a:endParaRPr lang="en-US" altLang="zh-CN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  <a:p>
              <a:pPr algn="ctr"/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（</a:t>
              </a:r>
              <a:r>
                <a:rPr lang="en-US" altLang="zh-CN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P</a:t>
              </a:r>
              <a:r>
                <a:rPr lang="zh-CN" altLang="en-US" sz="16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）</a:t>
              </a:r>
              <a:endParaRPr lang="zh-CN" altLang="en-US" sz="16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7048468" y="1195332"/>
              <a:ext cx="1273702" cy="2932279"/>
            </a:xfrm>
            <a:custGeom>
              <a:avLst/>
              <a:gdLst>
                <a:gd name="connsiteX0" fmla="*/ 0 w 1353906"/>
                <a:gd name="connsiteY0" fmla="*/ 0 h 3071812"/>
                <a:gd name="connsiteX1" fmla="*/ 180975 w 1353906"/>
                <a:gd name="connsiteY1" fmla="*/ 42862 h 3071812"/>
                <a:gd name="connsiteX2" fmla="*/ 395287 w 1353906"/>
                <a:gd name="connsiteY2" fmla="*/ 104775 h 3071812"/>
                <a:gd name="connsiteX3" fmla="*/ 585787 w 1353906"/>
                <a:gd name="connsiteY3" fmla="*/ 180975 h 3071812"/>
                <a:gd name="connsiteX4" fmla="*/ 661987 w 1353906"/>
                <a:gd name="connsiteY4" fmla="*/ 223837 h 3071812"/>
                <a:gd name="connsiteX5" fmla="*/ 738187 w 1353906"/>
                <a:gd name="connsiteY5" fmla="*/ 266700 h 3071812"/>
                <a:gd name="connsiteX6" fmla="*/ 909637 w 1353906"/>
                <a:gd name="connsiteY6" fmla="*/ 314325 h 3071812"/>
                <a:gd name="connsiteX7" fmla="*/ 1042987 w 1353906"/>
                <a:gd name="connsiteY7" fmla="*/ 461962 h 3071812"/>
                <a:gd name="connsiteX8" fmla="*/ 1095375 w 1353906"/>
                <a:gd name="connsiteY8" fmla="*/ 581025 h 3071812"/>
                <a:gd name="connsiteX9" fmla="*/ 1171575 w 1353906"/>
                <a:gd name="connsiteY9" fmla="*/ 700087 h 3071812"/>
                <a:gd name="connsiteX10" fmla="*/ 1219200 w 1353906"/>
                <a:gd name="connsiteY10" fmla="*/ 823912 h 3071812"/>
                <a:gd name="connsiteX11" fmla="*/ 1252537 w 1353906"/>
                <a:gd name="connsiteY11" fmla="*/ 981075 h 3071812"/>
                <a:gd name="connsiteX12" fmla="*/ 1276350 w 1353906"/>
                <a:gd name="connsiteY12" fmla="*/ 1095375 h 3071812"/>
                <a:gd name="connsiteX13" fmla="*/ 1304925 w 1353906"/>
                <a:gd name="connsiteY13" fmla="*/ 1262062 h 3071812"/>
                <a:gd name="connsiteX14" fmla="*/ 1309687 w 1353906"/>
                <a:gd name="connsiteY14" fmla="*/ 1314450 h 3071812"/>
                <a:gd name="connsiteX15" fmla="*/ 1333500 w 1353906"/>
                <a:gd name="connsiteY15" fmla="*/ 1419225 h 3071812"/>
                <a:gd name="connsiteX16" fmla="*/ 1276350 w 1353906"/>
                <a:gd name="connsiteY16" fmla="*/ 1438275 h 3071812"/>
                <a:gd name="connsiteX17" fmla="*/ 523875 w 1353906"/>
                <a:gd name="connsiteY17" fmla="*/ 1433512 h 3071812"/>
                <a:gd name="connsiteX18" fmla="*/ 461962 w 1353906"/>
                <a:gd name="connsiteY18" fmla="*/ 1466850 h 3071812"/>
                <a:gd name="connsiteX19" fmla="*/ 476250 w 1353906"/>
                <a:gd name="connsiteY19" fmla="*/ 1557337 h 3071812"/>
                <a:gd name="connsiteX20" fmla="*/ 585787 w 1353906"/>
                <a:gd name="connsiteY20" fmla="*/ 1647825 h 3071812"/>
                <a:gd name="connsiteX21" fmla="*/ 638175 w 1353906"/>
                <a:gd name="connsiteY21" fmla="*/ 1738312 h 3071812"/>
                <a:gd name="connsiteX22" fmla="*/ 700087 w 1353906"/>
                <a:gd name="connsiteY22" fmla="*/ 2019300 h 3071812"/>
                <a:gd name="connsiteX23" fmla="*/ 719137 w 1353906"/>
                <a:gd name="connsiteY23" fmla="*/ 2219325 h 3071812"/>
                <a:gd name="connsiteX24" fmla="*/ 704850 w 1353906"/>
                <a:gd name="connsiteY24" fmla="*/ 2376487 h 3071812"/>
                <a:gd name="connsiteX25" fmla="*/ 752475 w 1353906"/>
                <a:gd name="connsiteY25" fmla="*/ 2424112 h 3071812"/>
                <a:gd name="connsiteX26" fmla="*/ 771525 w 1353906"/>
                <a:gd name="connsiteY26" fmla="*/ 2538412 h 3071812"/>
                <a:gd name="connsiteX27" fmla="*/ 866775 w 1353906"/>
                <a:gd name="connsiteY27" fmla="*/ 2667000 h 3071812"/>
                <a:gd name="connsiteX28" fmla="*/ 909637 w 1353906"/>
                <a:gd name="connsiteY28" fmla="*/ 2847975 h 3071812"/>
                <a:gd name="connsiteX29" fmla="*/ 933450 w 1353906"/>
                <a:gd name="connsiteY29" fmla="*/ 2990850 h 3071812"/>
                <a:gd name="connsiteX30" fmla="*/ 933450 w 1353906"/>
                <a:gd name="connsiteY30" fmla="*/ 3071812 h 3071812"/>
                <a:gd name="connsiteX0-1" fmla="*/ 0 w 1353906"/>
                <a:gd name="connsiteY0-2" fmla="*/ 0 h 3071812"/>
                <a:gd name="connsiteX1-3" fmla="*/ 180975 w 1353906"/>
                <a:gd name="connsiteY1-4" fmla="*/ 42862 h 3071812"/>
                <a:gd name="connsiteX2-5" fmla="*/ 395287 w 1353906"/>
                <a:gd name="connsiteY2-6" fmla="*/ 104775 h 3071812"/>
                <a:gd name="connsiteX3-7" fmla="*/ 585787 w 1353906"/>
                <a:gd name="connsiteY3-8" fmla="*/ 180975 h 3071812"/>
                <a:gd name="connsiteX4-9" fmla="*/ 661987 w 1353906"/>
                <a:gd name="connsiteY4-10" fmla="*/ 223837 h 3071812"/>
                <a:gd name="connsiteX5-11" fmla="*/ 738187 w 1353906"/>
                <a:gd name="connsiteY5-12" fmla="*/ 266700 h 3071812"/>
                <a:gd name="connsiteX6-13" fmla="*/ 909637 w 1353906"/>
                <a:gd name="connsiteY6-14" fmla="*/ 314325 h 3071812"/>
                <a:gd name="connsiteX7-15" fmla="*/ 1042987 w 1353906"/>
                <a:gd name="connsiteY7-16" fmla="*/ 461962 h 3071812"/>
                <a:gd name="connsiteX8-17" fmla="*/ 1095375 w 1353906"/>
                <a:gd name="connsiteY8-18" fmla="*/ 581025 h 3071812"/>
                <a:gd name="connsiteX9-19" fmla="*/ 1171575 w 1353906"/>
                <a:gd name="connsiteY9-20" fmla="*/ 700087 h 3071812"/>
                <a:gd name="connsiteX10-21" fmla="*/ 1219200 w 1353906"/>
                <a:gd name="connsiteY10-22" fmla="*/ 823912 h 3071812"/>
                <a:gd name="connsiteX11-23" fmla="*/ 1252537 w 1353906"/>
                <a:gd name="connsiteY11-24" fmla="*/ 981075 h 3071812"/>
                <a:gd name="connsiteX12-25" fmla="*/ 1276350 w 1353906"/>
                <a:gd name="connsiteY12-26" fmla="*/ 1095375 h 3071812"/>
                <a:gd name="connsiteX13-27" fmla="*/ 1304925 w 1353906"/>
                <a:gd name="connsiteY13-28" fmla="*/ 1262062 h 3071812"/>
                <a:gd name="connsiteX14-29" fmla="*/ 1309687 w 1353906"/>
                <a:gd name="connsiteY14-30" fmla="*/ 1314450 h 3071812"/>
                <a:gd name="connsiteX15-31" fmla="*/ 1333500 w 1353906"/>
                <a:gd name="connsiteY15-32" fmla="*/ 1419225 h 3071812"/>
                <a:gd name="connsiteX16-33" fmla="*/ 1276350 w 1353906"/>
                <a:gd name="connsiteY16-34" fmla="*/ 1438275 h 3071812"/>
                <a:gd name="connsiteX17-35" fmla="*/ 523875 w 1353906"/>
                <a:gd name="connsiteY17-36" fmla="*/ 1433512 h 3071812"/>
                <a:gd name="connsiteX18-37" fmla="*/ 461962 w 1353906"/>
                <a:gd name="connsiteY18-38" fmla="*/ 1466850 h 3071812"/>
                <a:gd name="connsiteX19-39" fmla="*/ 476250 w 1353906"/>
                <a:gd name="connsiteY19-40" fmla="*/ 1557337 h 3071812"/>
                <a:gd name="connsiteX20-41" fmla="*/ 585787 w 1353906"/>
                <a:gd name="connsiteY20-42" fmla="*/ 1647825 h 3071812"/>
                <a:gd name="connsiteX21-43" fmla="*/ 638175 w 1353906"/>
                <a:gd name="connsiteY21-44" fmla="*/ 1738312 h 3071812"/>
                <a:gd name="connsiteX22-45" fmla="*/ 700087 w 1353906"/>
                <a:gd name="connsiteY22-46" fmla="*/ 2019300 h 3071812"/>
                <a:gd name="connsiteX23-47" fmla="*/ 719137 w 1353906"/>
                <a:gd name="connsiteY23-48" fmla="*/ 2219325 h 3071812"/>
                <a:gd name="connsiteX24-49" fmla="*/ 704850 w 1353906"/>
                <a:gd name="connsiteY24-50" fmla="*/ 2376487 h 3071812"/>
                <a:gd name="connsiteX25-51" fmla="*/ 752475 w 1353906"/>
                <a:gd name="connsiteY25-52" fmla="*/ 2424112 h 3071812"/>
                <a:gd name="connsiteX26-53" fmla="*/ 771525 w 1353906"/>
                <a:gd name="connsiteY26-54" fmla="*/ 2538412 h 3071812"/>
                <a:gd name="connsiteX27-55" fmla="*/ 866775 w 1353906"/>
                <a:gd name="connsiteY27-56" fmla="*/ 2667000 h 3071812"/>
                <a:gd name="connsiteX28-57" fmla="*/ 909637 w 1353906"/>
                <a:gd name="connsiteY28-58" fmla="*/ 2847975 h 3071812"/>
                <a:gd name="connsiteX29-59" fmla="*/ 933450 w 1353906"/>
                <a:gd name="connsiteY29-60" fmla="*/ 2990850 h 3071812"/>
                <a:gd name="connsiteX30-61" fmla="*/ 933450 w 1353906"/>
                <a:gd name="connsiteY30-62" fmla="*/ 3071812 h 3071812"/>
                <a:gd name="connsiteX0-63" fmla="*/ 0 w 1353906"/>
                <a:gd name="connsiteY0-64" fmla="*/ 0 h 3071812"/>
                <a:gd name="connsiteX1-65" fmla="*/ 180975 w 1353906"/>
                <a:gd name="connsiteY1-66" fmla="*/ 42862 h 3071812"/>
                <a:gd name="connsiteX2-67" fmla="*/ 395287 w 1353906"/>
                <a:gd name="connsiteY2-68" fmla="*/ 104775 h 3071812"/>
                <a:gd name="connsiteX3-69" fmla="*/ 585787 w 1353906"/>
                <a:gd name="connsiteY3-70" fmla="*/ 180975 h 3071812"/>
                <a:gd name="connsiteX4-71" fmla="*/ 661987 w 1353906"/>
                <a:gd name="connsiteY4-72" fmla="*/ 223837 h 3071812"/>
                <a:gd name="connsiteX5-73" fmla="*/ 738187 w 1353906"/>
                <a:gd name="connsiteY5-74" fmla="*/ 266700 h 3071812"/>
                <a:gd name="connsiteX6-75" fmla="*/ 909637 w 1353906"/>
                <a:gd name="connsiteY6-76" fmla="*/ 314325 h 3071812"/>
                <a:gd name="connsiteX7-77" fmla="*/ 1042987 w 1353906"/>
                <a:gd name="connsiteY7-78" fmla="*/ 461962 h 3071812"/>
                <a:gd name="connsiteX8-79" fmla="*/ 1095375 w 1353906"/>
                <a:gd name="connsiteY8-80" fmla="*/ 581025 h 3071812"/>
                <a:gd name="connsiteX9-81" fmla="*/ 1171575 w 1353906"/>
                <a:gd name="connsiteY9-82" fmla="*/ 700087 h 3071812"/>
                <a:gd name="connsiteX10-83" fmla="*/ 1219200 w 1353906"/>
                <a:gd name="connsiteY10-84" fmla="*/ 823912 h 3071812"/>
                <a:gd name="connsiteX11-85" fmla="*/ 1252537 w 1353906"/>
                <a:gd name="connsiteY11-86" fmla="*/ 981075 h 3071812"/>
                <a:gd name="connsiteX12-87" fmla="*/ 1276350 w 1353906"/>
                <a:gd name="connsiteY12-88" fmla="*/ 1095375 h 3071812"/>
                <a:gd name="connsiteX13-89" fmla="*/ 1304925 w 1353906"/>
                <a:gd name="connsiteY13-90" fmla="*/ 1262062 h 3071812"/>
                <a:gd name="connsiteX14-91" fmla="*/ 1309687 w 1353906"/>
                <a:gd name="connsiteY14-92" fmla="*/ 1314450 h 3071812"/>
                <a:gd name="connsiteX15-93" fmla="*/ 1333500 w 1353906"/>
                <a:gd name="connsiteY15-94" fmla="*/ 1419225 h 3071812"/>
                <a:gd name="connsiteX16-95" fmla="*/ 1276350 w 1353906"/>
                <a:gd name="connsiteY16-96" fmla="*/ 1438275 h 3071812"/>
                <a:gd name="connsiteX17-97" fmla="*/ 523875 w 1353906"/>
                <a:gd name="connsiteY17-98" fmla="*/ 1433512 h 3071812"/>
                <a:gd name="connsiteX18-99" fmla="*/ 461962 w 1353906"/>
                <a:gd name="connsiteY18-100" fmla="*/ 1466850 h 3071812"/>
                <a:gd name="connsiteX19-101" fmla="*/ 476250 w 1353906"/>
                <a:gd name="connsiteY19-102" fmla="*/ 1557337 h 3071812"/>
                <a:gd name="connsiteX20-103" fmla="*/ 585787 w 1353906"/>
                <a:gd name="connsiteY20-104" fmla="*/ 1647825 h 3071812"/>
                <a:gd name="connsiteX21-105" fmla="*/ 638175 w 1353906"/>
                <a:gd name="connsiteY21-106" fmla="*/ 1738312 h 3071812"/>
                <a:gd name="connsiteX22-107" fmla="*/ 700087 w 1353906"/>
                <a:gd name="connsiteY22-108" fmla="*/ 2019300 h 3071812"/>
                <a:gd name="connsiteX23-109" fmla="*/ 719137 w 1353906"/>
                <a:gd name="connsiteY23-110" fmla="*/ 2219325 h 3071812"/>
                <a:gd name="connsiteX24-111" fmla="*/ 704850 w 1353906"/>
                <a:gd name="connsiteY24-112" fmla="*/ 2376487 h 3071812"/>
                <a:gd name="connsiteX25-113" fmla="*/ 752475 w 1353906"/>
                <a:gd name="connsiteY25-114" fmla="*/ 2424112 h 3071812"/>
                <a:gd name="connsiteX26-115" fmla="*/ 771525 w 1353906"/>
                <a:gd name="connsiteY26-116" fmla="*/ 2538412 h 3071812"/>
                <a:gd name="connsiteX27-117" fmla="*/ 866775 w 1353906"/>
                <a:gd name="connsiteY27-118" fmla="*/ 2667000 h 3071812"/>
                <a:gd name="connsiteX28-119" fmla="*/ 909637 w 1353906"/>
                <a:gd name="connsiteY28-120" fmla="*/ 2847975 h 3071812"/>
                <a:gd name="connsiteX29-121" fmla="*/ 933450 w 1353906"/>
                <a:gd name="connsiteY29-122" fmla="*/ 2990850 h 3071812"/>
                <a:gd name="connsiteX30-123" fmla="*/ 933450 w 1353906"/>
                <a:gd name="connsiteY30-124" fmla="*/ 3071812 h 3071812"/>
                <a:gd name="connsiteX0-125" fmla="*/ 0 w 1353906"/>
                <a:gd name="connsiteY0-126" fmla="*/ 0 h 3071812"/>
                <a:gd name="connsiteX1-127" fmla="*/ 180975 w 1353906"/>
                <a:gd name="connsiteY1-128" fmla="*/ 42862 h 3071812"/>
                <a:gd name="connsiteX2-129" fmla="*/ 395287 w 1353906"/>
                <a:gd name="connsiteY2-130" fmla="*/ 104775 h 3071812"/>
                <a:gd name="connsiteX3-131" fmla="*/ 585787 w 1353906"/>
                <a:gd name="connsiteY3-132" fmla="*/ 180975 h 3071812"/>
                <a:gd name="connsiteX4-133" fmla="*/ 661987 w 1353906"/>
                <a:gd name="connsiteY4-134" fmla="*/ 223837 h 3071812"/>
                <a:gd name="connsiteX5-135" fmla="*/ 738187 w 1353906"/>
                <a:gd name="connsiteY5-136" fmla="*/ 266700 h 3071812"/>
                <a:gd name="connsiteX6-137" fmla="*/ 909637 w 1353906"/>
                <a:gd name="connsiteY6-138" fmla="*/ 314325 h 3071812"/>
                <a:gd name="connsiteX7-139" fmla="*/ 1042987 w 1353906"/>
                <a:gd name="connsiteY7-140" fmla="*/ 461962 h 3071812"/>
                <a:gd name="connsiteX8-141" fmla="*/ 1095375 w 1353906"/>
                <a:gd name="connsiteY8-142" fmla="*/ 581025 h 3071812"/>
                <a:gd name="connsiteX9-143" fmla="*/ 1171575 w 1353906"/>
                <a:gd name="connsiteY9-144" fmla="*/ 700087 h 3071812"/>
                <a:gd name="connsiteX10-145" fmla="*/ 1219200 w 1353906"/>
                <a:gd name="connsiteY10-146" fmla="*/ 823912 h 3071812"/>
                <a:gd name="connsiteX11-147" fmla="*/ 1252537 w 1353906"/>
                <a:gd name="connsiteY11-148" fmla="*/ 981075 h 3071812"/>
                <a:gd name="connsiteX12-149" fmla="*/ 1276350 w 1353906"/>
                <a:gd name="connsiteY12-150" fmla="*/ 1095375 h 3071812"/>
                <a:gd name="connsiteX13-151" fmla="*/ 1304925 w 1353906"/>
                <a:gd name="connsiteY13-152" fmla="*/ 1262062 h 3071812"/>
                <a:gd name="connsiteX14-153" fmla="*/ 1309687 w 1353906"/>
                <a:gd name="connsiteY14-154" fmla="*/ 1314450 h 3071812"/>
                <a:gd name="connsiteX15-155" fmla="*/ 1333500 w 1353906"/>
                <a:gd name="connsiteY15-156" fmla="*/ 1419225 h 3071812"/>
                <a:gd name="connsiteX16-157" fmla="*/ 1276350 w 1353906"/>
                <a:gd name="connsiteY16-158" fmla="*/ 1438275 h 3071812"/>
                <a:gd name="connsiteX17-159" fmla="*/ 523875 w 1353906"/>
                <a:gd name="connsiteY17-160" fmla="*/ 1433512 h 3071812"/>
                <a:gd name="connsiteX18-161" fmla="*/ 461962 w 1353906"/>
                <a:gd name="connsiteY18-162" fmla="*/ 1466850 h 3071812"/>
                <a:gd name="connsiteX19-163" fmla="*/ 476250 w 1353906"/>
                <a:gd name="connsiteY19-164" fmla="*/ 1557337 h 3071812"/>
                <a:gd name="connsiteX20-165" fmla="*/ 585787 w 1353906"/>
                <a:gd name="connsiteY20-166" fmla="*/ 1647825 h 3071812"/>
                <a:gd name="connsiteX21-167" fmla="*/ 638175 w 1353906"/>
                <a:gd name="connsiteY21-168" fmla="*/ 1738312 h 3071812"/>
                <a:gd name="connsiteX22-169" fmla="*/ 700087 w 1353906"/>
                <a:gd name="connsiteY22-170" fmla="*/ 2019300 h 3071812"/>
                <a:gd name="connsiteX23-171" fmla="*/ 719137 w 1353906"/>
                <a:gd name="connsiteY23-172" fmla="*/ 2219325 h 3071812"/>
                <a:gd name="connsiteX24-173" fmla="*/ 704850 w 1353906"/>
                <a:gd name="connsiteY24-174" fmla="*/ 2376487 h 3071812"/>
                <a:gd name="connsiteX25-175" fmla="*/ 752475 w 1353906"/>
                <a:gd name="connsiteY25-176" fmla="*/ 2424112 h 3071812"/>
                <a:gd name="connsiteX26-177" fmla="*/ 771525 w 1353906"/>
                <a:gd name="connsiteY26-178" fmla="*/ 2538412 h 3071812"/>
                <a:gd name="connsiteX27-179" fmla="*/ 866775 w 1353906"/>
                <a:gd name="connsiteY27-180" fmla="*/ 2667000 h 3071812"/>
                <a:gd name="connsiteX28-181" fmla="*/ 909637 w 1353906"/>
                <a:gd name="connsiteY28-182" fmla="*/ 2847975 h 3071812"/>
                <a:gd name="connsiteX29-183" fmla="*/ 933450 w 1353906"/>
                <a:gd name="connsiteY29-184" fmla="*/ 2990850 h 3071812"/>
                <a:gd name="connsiteX30-185" fmla="*/ 933450 w 1353906"/>
                <a:gd name="connsiteY30-186" fmla="*/ 3071812 h 3071812"/>
                <a:gd name="connsiteX0-187" fmla="*/ 0 w 1353906"/>
                <a:gd name="connsiteY0-188" fmla="*/ 0 h 3071812"/>
                <a:gd name="connsiteX1-189" fmla="*/ 180975 w 1353906"/>
                <a:gd name="connsiteY1-190" fmla="*/ 42862 h 3071812"/>
                <a:gd name="connsiteX2-191" fmla="*/ 395287 w 1353906"/>
                <a:gd name="connsiteY2-192" fmla="*/ 104775 h 3071812"/>
                <a:gd name="connsiteX3-193" fmla="*/ 585787 w 1353906"/>
                <a:gd name="connsiteY3-194" fmla="*/ 180975 h 3071812"/>
                <a:gd name="connsiteX4-195" fmla="*/ 661987 w 1353906"/>
                <a:gd name="connsiteY4-196" fmla="*/ 223837 h 3071812"/>
                <a:gd name="connsiteX5-197" fmla="*/ 738187 w 1353906"/>
                <a:gd name="connsiteY5-198" fmla="*/ 266700 h 3071812"/>
                <a:gd name="connsiteX6-199" fmla="*/ 909637 w 1353906"/>
                <a:gd name="connsiteY6-200" fmla="*/ 314325 h 3071812"/>
                <a:gd name="connsiteX7-201" fmla="*/ 1042987 w 1353906"/>
                <a:gd name="connsiteY7-202" fmla="*/ 461962 h 3071812"/>
                <a:gd name="connsiteX8-203" fmla="*/ 1095375 w 1353906"/>
                <a:gd name="connsiteY8-204" fmla="*/ 581025 h 3071812"/>
                <a:gd name="connsiteX9-205" fmla="*/ 1171575 w 1353906"/>
                <a:gd name="connsiteY9-206" fmla="*/ 700087 h 3071812"/>
                <a:gd name="connsiteX10-207" fmla="*/ 1219200 w 1353906"/>
                <a:gd name="connsiteY10-208" fmla="*/ 823912 h 3071812"/>
                <a:gd name="connsiteX11-209" fmla="*/ 1252537 w 1353906"/>
                <a:gd name="connsiteY11-210" fmla="*/ 981075 h 3071812"/>
                <a:gd name="connsiteX12-211" fmla="*/ 1276350 w 1353906"/>
                <a:gd name="connsiteY12-212" fmla="*/ 1095375 h 3071812"/>
                <a:gd name="connsiteX13-213" fmla="*/ 1304925 w 1353906"/>
                <a:gd name="connsiteY13-214" fmla="*/ 1262062 h 3071812"/>
                <a:gd name="connsiteX14-215" fmla="*/ 1309687 w 1353906"/>
                <a:gd name="connsiteY14-216" fmla="*/ 1314450 h 3071812"/>
                <a:gd name="connsiteX15-217" fmla="*/ 1333500 w 1353906"/>
                <a:gd name="connsiteY15-218" fmla="*/ 1419225 h 3071812"/>
                <a:gd name="connsiteX16-219" fmla="*/ 1276350 w 1353906"/>
                <a:gd name="connsiteY16-220" fmla="*/ 1438275 h 3071812"/>
                <a:gd name="connsiteX17-221" fmla="*/ 523875 w 1353906"/>
                <a:gd name="connsiteY17-222" fmla="*/ 1433512 h 3071812"/>
                <a:gd name="connsiteX18-223" fmla="*/ 466724 w 1353906"/>
                <a:gd name="connsiteY18-224" fmla="*/ 1471613 h 3071812"/>
                <a:gd name="connsiteX19-225" fmla="*/ 476250 w 1353906"/>
                <a:gd name="connsiteY19-226" fmla="*/ 1557337 h 3071812"/>
                <a:gd name="connsiteX20-227" fmla="*/ 585787 w 1353906"/>
                <a:gd name="connsiteY20-228" fmla="*/ 1647825 h 3071812"/>
                <a:gd name="connsiteX21-229" fmla="*/ 638175 w 1353906"/>
                <a:gd name="connsiteY21-230" fmla="*/ 1738312 h 3071812"/>
                <a:gd name="connsiteX22-231" fmla="*/ 700087 w 1353906"/>
                <a:gd name="connsiteY22-232" fmla="*/ 2019300 h 3071812"/>
                <a:gd name="connsiteX23-233" fmla="*/ 719137 w 1353906"/>
                <a:gd name="connsiteY23-234" fmla="*/ 2219325 h 3071812"/>
                <a:gd name="connsiteX24-235" fmla="*/ 704850 w 1353906"/>
                <a:gd name="connsiteY24-236" fmla="*/ 2376487 h 3071812"/>
                <a:gd name="connsiteX25-237" fmla="*/ 752475 w 1353906"/>
                <a:gd name="connsiteY25-238" fmla="*/ 2424112 h 3071812"/>
                <a:gd name="connsiteX26-239" fmla="*/ 771525 w 1353906"/>
                <a:gd name="connsiteY26-240" fmla="*/ 2538412 h 3071812"/>
                <a:gd name="connsiteX27-241" fmla="*/ 866775 w 1353906"/>
                <a:gd name="connsiteY27-242" fmla="*/ 2667000 h 3071812"/>
                <a:gd name="connsiteX28-243" fmla="*/ 909637 w 1353906"/>
                <a:gd name="connsiteY28-244" fmla="*/ 2847975 h 3071812"/>
                <a:gd name="connsiteX29-245" fmla="*/ 933450 w 1353906"/>
                <a:gd name="connsiteY29-246" fmla="*/ 2990850 h 3071812"/>
                <a:gd name="connsiteX30-247" fmla="*/ 933450 w 1353906"/>
                <a:gd name="connsiteY30-248" fmla="*/ 3071812 h 3071812"/>
                <a:gd name="connsiteX0-249" fmla="*/ 0 w 1353906"/>
                <a:gd name="connsiteY0-250" fmla="*/ 0 h 3071812"/>
                <a:gd name="connsiteX1-251" fmla="*/ 180975 w 1353906"/>
                <a:gd name="connsiteY1-252" fmla="*/ 42862 h 3071812"/>
                <a:gd name="connsiteX2-253" fmla="*/ 395287 w 1353906"/>
                <a:gd name="connsiteY2-254" fmla="*/ 104775 h 3071812"/>
                <a:gd name="connsiteX3-255" fmla="*/ 585787 w 1353906"/>
                <a:gd name="connsiteY3-256" fmla="*/ 180975 h 3071812"/>
                <a:gd name="connsiteX4-257" fmla="*/ 661987 w 1353906"/>
                <a:gd name="connsiteY4-258" fmla="*/ 223837 h 3071812"/>
                <a:gd name="connsiteX5-259" fmla="*/ 738187 w 1353906"/>
                <a:gd name="connsiteY5-260" fmla="*/ 266700 h 3071812"/>
                <a:gd name="connsiteX6-261" fmla="*/ 909637 w 1353906"/>
                <a:gd name="connsiteY6-262" fmla="*/ 314325 h 3071812"/>
                <a:gd name="connsiteX7-263" fmla="*/ 1042987 w 1353906"/>
                <a:gd name="connsiteY7-264" fmla="*/ 461962 h 3071812"/>
                <a:gd name="connsiteX8-265" fmla="*/ 1095375 w 1353906"/>
                <a:gd name="connsiteY8-266" fmla="*/ 581025 h 3071812"/>
                <a:gd name="connsiteX9-267" fmla="*/ 1171575 w 1353906"/>
                <a:gd name="connsiteY9-268" fmla="*/ 700087 h 3071812"/>
                <a:gd name="connsiteX10-269" fmla="*/ 1219200 w 1353906"/>
                <a:gd name="connsiteY10-270" fmla="*/ 823912 h 3071812"/>
                <a:gd name="connsiteX11-271" fmla="*/ 1252537 w 1353906"/>
                <a:gd name="connsiteY11-272" fmla="*/ 981075 h 3071812"/>
                <a:gd name="connsiteX12-273" fmla="*/ 1276350 w 1353906"/>
                <a:gd name="connsiteY12-274" fmla="*/ 1095375 h 3071812"/>
                <a:gd name="connsiteX13-275" fmla="*/ 1304925 w 1353906"/>
                <a:gd name="connsiteY13-276" fmla="*/ 1262062 h 3071812"/>
                <a:gd name="connsiteX14-277" fmla="*/ 1309687 w 1353906"/>
                <a:gd name="connsiteY14-278" fmla="*/ 1314450 h 3071812"/>
                <a:gd name="connsiteX15-279" fmla="*/ 1333500 w 1353906"/>
                <a:gd name="connsiteY15-280" fmla="*/ 1419225 h 3071812"/>
                <a:gd name="connsiteX16-281" fmla="*/ 1276350 w 1353906"/>
                <a:gd name="connsiteY16-282" fmla="*/ 1438275 h 3071812"/>
                <a:gd name="connsiteX17-283" fmla="*/ 523875 w 1353906"/>
                <a:gd name="connsiteY17-284" fmla="*/ 1433512 h 3071812"/>
                <a:gd name="connsiteX18-285" fmla="*/ 466724 w 1353906"/>
                <a:gd name="connsiteY18-286" fmla="*/ 1471613 h 3071812"/>
                <a:gd name="connsiteX19-287" fmla="*/ 476250 w 1353906"/>
                <a:gd name="connsiteY19-288" fmla="*/ 1557337 h 3071812"/>
                <a:gd name="connsiteX20-289" fmla="*/ 585787 w 1353906"/>
                <a:gd name="connsiteY20-290" fmla="*/ 1647825 h 3071812"/>
                <a:gd name="connsiteX21-291" fmla="*/ 638175 w 1353906"/>
                <a:gd name="connsiteY21-292" fmla="*/ 1738312 h 3071812"/>
                <a:gd name="connsiteX22-293" fmla="*/ 700087 w 1353906"/>
                <a:gd name="connsiteY22-294" fmla="*/ 2019300 h 3071812"/>
                <a:gd name="connsiteX23-295" fmla="*/ 719137 w 1353906"/>
                <a:gd name="connsiteY23-296" fmla="*/ 2219325 h 3071812"/>
                <a:gd name="connsiteX24-297" fmla="*/ 704850 w 1353906"/>
                <a:gd name="connsiteY24-298" fmla="*/ 2376487 h 3071812"/>
                <a:gd name="connsiteX25-299" fmla="*/ 752475 w 1353906"/>
                <a:gd name="connsiteY25-300" fmla="*/ 2424112 h 3071812"/>
                <a:gd name="connsiteX26-301" fmla="*/ 771525 w 1353906"/>
                <a:gd name="connsiteY26-302" fmla="*/ 2538412 h 3071812"/>
                <a:gd name="connsiteX27-303" fmla="*/ 866775 w 1353906"/>
                <a:gd name="connsiteY27-304" fmla="*/ 2667000 h 3071812"/>
                <a:gd name="connsiteX28-305" fmla="*/ 909637 w 1353906"/>
                <a:gd name="connsiteY28-306" fmla="*/ 2847975 h 3071812"/>
                <a:gd name="connsiteX29-307" fmla="*/ 933450 w 1353906"/>
                <a:gd name="connsiteY29-308" fmla="*/ 2990850 h 3071812"/>
                <a:gd name="connsiteX30-309" fmla="*/ 933450 w 1353906"/>
                <a:gd name="connsiteY30-310" fmla="*/ 3071812 h 3071812"/>
                <a:gd name="connsiteX0-311" fmla="*/ 0 w 1353906"/>
                <a:gd name="connsiteY0-312" fmla="*/ 0 h 3071812"/>
                <a:gd name="connsiteX1-313" fmla="*/ 180975 w 1353906"/>
                <a:gd name="connsiteY1-314" fmla="*/ 42862 h 3071812"/>
                <a:gd name="connsiteX2-315" fmla="*/ 395287 w 1353906"/>
                <a:gd name="connsiteY2-316" fmla="*/ 104775 h 3071812"/>
                <a:gd name="connsiteX3-317" fmla="*/ 585787 w 1353906"/>
                <a:gd name="connsiteY3-318" fmla="*/ 180975 h 3071812"/>
                <a:gd name="connsiteX4-319" fmla="*/ 661987 w 1353906"/>
                <a:gd name="connsiteY4-320" fmla="*/ 223837 h 3071812"/>
                <a:gd name="connsiteX5-321" fmla="*/ 738187 w 1353906"/>
                <a:gd name="connsiteY5-322" fmla="*/ 266700 h 3071812"/>
                <a:gd name="connsiteX6-323" fmla="*/ 909637 w 1353906"/>
                <a:gd name="connsiteY6-324" fmla="*/ 314325 h 3071812"/>
                <a:gd name="connsiteX7-325" fmla="*/ 1042987 w 1353906"/>
                <a:gd name="connsiteY7-326" fmla="*/ 461962 h 3071812"/>
                <a:gd name="connsiteX8-327" fmla="*/ 1095375 w 1353906"/>
                <a:gd name="connsiteY8-328" fmla="*/ 581025 h 3071812"/>
                <a:gd name="connsiteX9-329" fmla="*/ 1171575 w 1353906"/>
                <a:gd name="connsiteY9-330" fmla="*/ 700087 h 3071812"/>
                <a:gd name="connsiteX10-331" fmla="*/ 1219200 w 1353906"/>
                <a:gd name="connsiteY10-332" fmla="*/ 823912 h 3071812"/>
                <a:gd name="connsiteX11-333" fmla="*/ 1252537 w 1353906"/>
                <a:gd name="connsiteY11-334" fmla="*/ 981075 h 3071812"/>
                <a:gd name="connsiteX12-335" fmla="*/ 1276350 w 1353906"/>
                <a:gd name="connsiteY12-336" fmla="*/ 1095375 h 3071812"/>
                <a:gd name="connsiteX13-337" fmla="*/ 1304925 w 1353906"/>
                <a:gd name="connsiteY13-338" fmla="*/ 1262062 h 3071812"/>
                <a:gd name="connsiteX14-339" fmla="*/ 1309687 w 1353906"/>
                <a:gd name="connsiteY14-340" fmla="*/ 1314450 h 3071812"/>
                <a:gd name="connsiteX15-341" fmla="*/ 1333500 w 1353906"/>
                <a:gd name="connsiteY15-342" fmla="*/ 1419225 h 3071812"/>
                <a:gd name="connsiteX16-343" fmla="*/ 1276350 w 1353906"/>
                <a:gd name="connsiteY16-344" fmla="*/ 1438275 h 3071812"/>
                <a:gd name="connsiteX17-345" fmla="*/ 523875 w 1353906"/>
                <a:gd name="connsiteY17-346" fmla="*/ 1433512 h 3071812"/>
                <a:gd name="connsiteX18-347" fmla="*/ 466724 w 1353906"/>
                <a:gd name="connsiteY18-348" fmla="*/ 1471613 h 3071812"/>
                <a:gd name="connsiteX19-349" fmla="*/ 476250 w 1353906"/>
                <a:gd name="connsiteY19-350" fmla="*/ 1557337 h 3071812"/>
                <a:gd name="connsiteX20-351" fmla="*/ 585787 w 1353906"/>
                <a:gd name="connsiteY20-352" fmla="*/ 1647825 h 3071812"/>
                <a:gd name="connsiteX21-353" fmla="*/ 638175 w 1353906"/>
                <a:gd name="connsiteY21-354" fmla="*/ 1738312 h 3071812"/>
                <a:gd name="connsiteX22-355" fmla="*/ 700087 w 1353906"/>
                <a:gd name="connsiteY22-356" fmla="*/ 2019300 h 3071812"/>
                <a:gd name="connsiteX23-357" fmla="*/ 719137 w 1353906"/>
                <a:gd name="connsiteY23-358" fmla="*/ 2219325 h 3071812"/>
                <a:gd name="connsiteX24-359" fmla="*/ 704850 w 1353906"/>
                <a:gd name="connsiteY24-360" fmla="*/ 2376487 h 3071812"/>
                <a:gd name="connsiteX25-361" fmla="*/ 752475 w 1353906"/>
                <a:gd name="connsiteY25-362" fmla="*/ 2424112 h 3071812"/>
                <a:gd name="connsiteX26-363" fmla="*/ 771525 w 1353906"/>
                <a:gd name="connsiteY26-364" fmla="*/ 2538412 h 3071812"/>
                <a:gd name="connsiteX27-365" fmla="*/ 866775 w 1353906"/>
                <a:gd name="connsiteY27-366" fmla="*/ 2667000 h 3071812"/>
                <a:gd name="connsiteX28-367" fmla="*/ 909637 w 1353906"/>
                <a:gd name="connsiteY28-368" fmla="*/ 2847975 h 3071812"/>
                <a:gd name="connsiteX29-369" fmla="*/ 933450 w 1353906"/>
                <a:gd name="connsiteY29-370" fmla="*/ 2990850 h 3071812"/>
                <a:gd name="connsiteX30-371" fmla="*/ 933450 w 1353906"/>
                <a:gd name="connsiteY30-372" fmla="*/ 3071812 h 3071812"/>
                <a:gd name="connsiteX0-373" fmla="*/ 0 w 1355360"/>
                <a:gd name="connsiteY0-374" fmla="*/ 0 h 3071812"/>
                <a:gd name="connsiteX1-375" fmla="*/ 180975 w 1355360"/>
                <a:gd name="connsiteY1-376" fmla="*/ 42862 h 3071812"/>
                <a:gd name="connsiteX2-377" fmla="*/ 395287 w 1355360"/>
                <a:gd name="connsiteY2-378" fmla="*/ 104775 h 3071812"/>
                <a:gd name="connsiteX3-379" fmla="*/ 585787 w 1355360"/>
                <a:gd name="connsiteY3-380" fmla="*/ 180975 h 3071812"/>
                <a:gd name="connsiteX4-381" fmla="*/ 661987 w 1355360"/>
                <a:gd name="connsiteY4-382" fmla="*/ 223837 h 3071812"/>
                <a:gd name="connsiteX5-383" fmla="*/ 738187 w 1355360"/>
                <a:gd name="connsiteY5-384" fmla="*/ 266700 h 3071812"/>
                <a:gd name="connsiteX6-385" fmla="*/ 909637 w 1355360"/>
                <a:gd name="connsiteY6-386" fmla="*/ 314325 h 3071812"/>
                <a:gd name="connsiteX7-387" fmla="*/ 1042987 w 1355360"/>
                <a:gd name="connsiteY7-388" fmla="*/ 461962 h 3071812"/>
                <a:gd name="connsiteX8-389" fmla="*/ 1095375 w 1355360"/>
                <a:gd name="connsiteY8-390" fmla="*/ 581025 h 3071812"/>
                <a:gd name="connsiteX9-391" fmla="*/ 1171575 w 1355360"/>
                <a:gd name="connsiteY9-392" fmla="*/ 700087 h 3071812"/>
                <a:gd name="connsiteX10-393" fmla="*/ 1219200 w 1355360"/>
                <a:gd name="connsiteY10-394" fmla="*/ 823912 h 3071812"/>
                <a:gd name="connsiteX11-395" fmla="*/ 1252537 w 1355360"/>
                <a:gd name="connsiteY11-396" fmla="*/ 981075 h 3071812"/>
                <a:gd name="connsiteX12-397" fmla="*/ 1276350 w 1355360"/>
                <a:gd name="connsiteY12-398" fmla="*/ 1095375 h 3071812"/>
                <a:gd name="connsiteX13-399" fmla="*/ 1304925 w 1355360"/>
                <a:gd name="connsiteY13-400" fmla="*/ 1262062 h 3071812"/>
                <a:gd name="connsiteX14-401" fmla="*/ 1309687 w 1355360"/>
                <a:gd name="connsiteY14-402" fmla="*/ 1314450 h 3071812"/>
                <a:gd name="connsiteX15-403" fmla="*/ 1333500 w 1355360"/>
                <a:gd name="connsiteY15-404" fmla="*/ 1419225 h 3071812"/>
                <a:gd name="connsiteX16-405" fmla="*/ 1276350 w 1355360"/>
                <a:gd name="connsiteY16-406" fmla="*/ 1438275 h 3071812"/>
                <a:gd name="connsiteX17-407" fmla="*/ 502444 w 1355360"/>
                <a:gd name="connsiteY17-408" fmla="*/ 1438274 h 3071812"/>
                <a:gd name="connsiteX18-409" fmla="*/ 466724 w 1355360"/>
                <a:gd name="connsiteY18-410" fmla="*/ 1471613 h 3071812"/>
                <a:gd name="connsiteX19-411" fmla="*/ 476250 w 1355360"/>
                <a:gd name="connsiteY19-412" fmla="*/ 1557337 h 3071812"/>
                <a:gd name="connsiteX20-413" fmla="*/ 585787 w 1355360"/>
                <a:gd name="connsiteY20-414" fmla="*/ 1647825 h 3071812"/>
                <a:gd name="connsiteX21-415" fmla="*/ 638175 w 1355360"/>
                <a:gd name="connsiteY21-416" fmla="*/ 1738312 h 3071812"/>
                <a:gd name="connsiteX22-417" fmla="*/ 700087 w 1355360"/>
                <a:gd name="connsiteY22-418" fmla="*/ 2019300 h 3071812"/>
                <a:gd name="connsiteX23-419" fmla="*/ 719137 w 1355360"/>
                <a:gd name="connsiteY23-420" fmla="*/ 2219325 h 3071812"/>
                <a:gd name="connsiteX24-421" fmla="*/ 704850 w 1355360"/>
                <a:gd name="connsiteY24-422" fmla="*/ 2376487 h 3071812"/>
                <a:gd name="connsiteX25-423" fmla="*/ 752475 w 1355360"/>
                <a:gd name="connsiteY25-424" fmla="*/ 2424112 h 3071812"/>
                <a:gd name="connsiteX26-425" fmla="*/ 771525 w 1355360"/>
                <a:gd name="connsiteY26-426" fmla="*/ 2538412 h 3071812"/>
                <a:gd name="connsiteX27-427" fmla="*/ 866775 w 1355360"/>
                <a:gd name="connsiteY27-428" fmla="*/ 2667000 h 3071812"/>
                <a:gd name="connsiteX28-429" fmla="*/ 909637 w 1355360"/>
                <a:gd name="connsiteY28-430" fmla="*/ 2847975 h 3071812"/>
                <a:gd name="connsiteX29-431" fmla="*/ 933450 w 1355360"/>
                <a:gd name="connsiteY29-432" fmla="*/ 2990850 h 3071812"/>
                <a:gd name="connsiteX30-433" fmla="*/ 933450 w 1355360"/>
                <a:gd name="connsiteY30-434" fmla="*/ 3071812 h 3071812"/>
                <a:gd name="connsiteX0-435" fmla="*/ 0 w 1355360"/>
                <a:gd name="connsiteY0-436" fmla="*/ 0 h 3071812"/>
                <a:gd name="connsiteX1-437" fmla="*/ 180975 w 1355360"/>
                <a:gd name="connsiteY1-438" fmla="*/ 42862 h 3071812"/>
                <a:gd name="connsiteX2-439" fmla="*/ 395287 w 1355360"/>
                <a:gd name="connsiteY2-440" fmla="*/ 104775 h 3071812"/>
                <a:gd name="connsiteX3-441" fmla="*/ 585787 w 1355360"/>
                <a:gd name="connsiteY3-442" fmla="*/ 180975 h 3071812"/>
                <a:gd name="connsiteX4-443" fmla="*/ 661987 w 1355360"/>
                <a:gd name="connsiteY4-444" fmla="*/ 223837 h 3071812"/>
                <a:gd name="connsiteX5-445" fmla="*/ 738187 w 1355360"/>
                <a:gd name="connsiteY5-446" fmla="*/ 266700 h 3071812"/>
                <a:gd name="connsiteX6-447" fmla="*/ 909637 w 1355360"/>
                <a:gd name="connsiteY6-448" fmla="*/ 314325 h 3071812"/>
                <a:gd name="connsiteX7-449" fmla="*/ 1042987 w 1355360"/>
                <a:gd name="connsiteY7-450" fmla="*/ 461962 h 3071812"/>
                <a:gd name="connsiteX8-451" fmla="*/ 1095375 w 1355360"/>
                <a:gd name="connsiteY8-452" fmla="*/ 581025 h 3071812"/>
                <a:gd name="connsiteX9-453" fmla="*/ 1171575 w 1355360"/>
                <a:gd name="connsiteY9-454" fmla="*/ 700087 h 3071812"/>
                <a:gd name="connsiteX10-455" fmla="*/ 1219200 w 1355360"/>
                <a:gd name="connsiteY10-456" fmla="*/ 823912 h 3071812"/>
                <a:gd name="connsiteX11-457" fmla="*/ 1252537 w 1355360"/>
                <a:gd name="connsiteY11-458" fmla="*/ 981075 h 3071812"/>
                <a:gd name="connsiteX12-459" fmla="*/ 1276350 w 1355360"/>
                <a:gd name="connsiteY12-460" fmla="*/ 1095375 h 3071812"/>
                <a:gd name="connsiteX13-461" fmla="*/ 1304925 w 1355360"/>
                <a:gd name="connsiteY13-462" fmla="*/ 1262062 h 3071812"/>
                <a:gd name="connsiteX14-463" fmla="*/ 1309687 w 1355360"/>
                <a:gd name="connsiteY14-464" fmla="*/ 1314450 h 3071812"/>
                <a:gd name="connsiteX15-465" fmla="*/ 1333500 w 1355360"/>
                <a:gd name="connsiteY15-466" fmla="*/ 1419225 h 3071812"/>
                <a:gd name="connsiteX16-467" fmla="*/ 1276350 w 1355360"/>
                <a:gd name="connsiteY16-468" fmla="*/ 1438275 h 3071812"/>
                <a:gd name="connsiteX17-469" fmla="*/ 502444 w 1355360"/>
                <a:gd name="connsiteY17-470" fmla="*/ 1438274 h 3071812"/>
                <a:gd name="connsiteX18-471" fmla="*/ 466724 w 1355360"/>
                <a:gd name="connsiteY18-472" fmla="*/ 1471613 h 3071812"/>
                <a:gd name="connsiteX19-473" fmla="*/ 476250 w 1355360"/>
                <a:gd name="connsiteY19-474" fmla="*/ 1557337 h 3071812"/>
                <a:gd name="connsiteX20-475" fmla="*/ 576262 w 1355360"/>
                <a:gd name="connsiteY20-476" fmla="*/ 1652587 h 3071812"/>
                <a:gd name="connsiteX21-477" fmla="*/ 638175 w 1355360"/>
                <a:gd name="connsiteY21-478" fmla="*/ 1738312 h 3071812"/>
                <a:gd name="connsiteX22-479" fmla="*/ 700087 w 1355360"/>
                <a:gd name="connsiteY22-480" fmla="*/ 2019300 h 3071812"/>
                <a:gd name="connsiteX23-481" fmla="*/ 719137 w 1355360"/>
                <a:gd name="connsiteY23-482" fmla="*/ 2219325 h 3071812"/>
                <a:gd name="connsiteX24-483" fmla="*/ 704850 w 1355360"/>
                <a:gd name="connsiteY24-484" fmla="*/ 2376487 h 3071812"/>
                <a:gd name="connsiteX25-485" fmla="*/ 752475 w 1355360"/>
                <a:gd name="connsiteY25-486" fmla="*/ 2424112 h 3071812"/>
                <a:gd name="connsiteX26-487" fmla="*/ 771525 w 1355360"/>
                <a:gd name="connsiteY26-488" fmla="*/ 2538412 h 3071812"/>
                <a:gd name="connsiteX27-489" fmla="*/ 866775 w 1355360"/>
                <a:gd name="connsiteY27-490" fmla="*/ 2667000 h 3071812"/>
                <a:gd name="connsiteX28-491" fmla="*/ 909637 w 1355360"/>
                <a:gd name="connsiteY28-492" fmla="*/ 2847975 h 3071812"/>
                <a:gd name="connsiteX29-493" fmla="*/ 933450 w 1355360"/>
                <a:gd name="connsiteY29-494" fmla="*/ 2990850 h 3071812"/>
                <a:gd name="connsiteX30-495" fmla="*/ 933450 w 1355360"/>
                <a:gd name="connsiteY30-496" fmla="*/ 3071812 h 3071812"/>
                <a:gd name="connsiteX0-497" fmla="*/ 0 w 1355360"/>
                <a:gd name="connsiteY0-498" fmla="*/ 0 h 3071812"/>
                <a:gd name="connsiteX1-499" fmla="*/ 180975 w 1355360"/>
                <a:gd name="connsiteY1-500" fmla="*/ 42862 h 3071812"/>
                <a:gd name="connsiteX2-501" fmla="*/ 395287 w 1355360"/>
                <a:gd name="connsiteY2-502" fmla="*/ 104775 h 3071812"/>
                <a:gd name="connsiteX3-503" fmla="*/ 585787 w 1355360"/>
                <a:gd name="connsiteY3-504" fmla="*/ 180975 h 3071812"/>
                <a:gd name="connsiteX4-505" fmla="*/ 661987 w 1355360"/>
                <a:gd name="connsiteY4-506" fmla="*/ 223837 h 3071812"/>
                <a:gd name="connsiteX5-507" fmla="*/ 738187 w 1355360"/>
                <a:gd name="connsiteY5-508" fmla="*/ 266700 h 3071812"/>
                <a:gd name="connsiteX6-509" fmla="*/ 909637 w 1355360"/>
                <a:gd name="connsiteY6-510" fmla="*/ 314325 h 3071812"/>
                <a:gd name="connsiteX7-511" fmla="*/ 1042987 w 1355360"/>
                <a:gd name="connsiteY7-512" fmla="*/ 461962 h 3071812"/>
                <a:gd name="connsiteX8-513" fmla="*/ 1095375 w 1355360"/>
                <a:gd name="connsiteY8-514" fmla="*/ 581025 h 3071812"/>
                <a:gd name="connsiteX9-515" fmla="*/ 1171575 w 1355360"/>
                <a:gd name="connsiteY9-516" fmla="*/ 700087 h 3071812"/>
                <a:gd name="connsiteX10-517" fmla="*/ 1219200 w 1355360"/>
                <a:gd name="connsiteY10-518" fmla="*/ 823912 h 3071812"/>
                <a:gd name="connsiteX11-519" fmla="*/ 1252537 w 1355360"/>
                <a:gd name="connsiteY11-520" fmla="*/ 981075 h 3071812"/>
                <a:gd name="connsiteX12-521" fmla="*/ 1276350 w 1355360"/>
                <a:gd name="connsiteY12-522" fmla="*/ 1095375 h 3071812"/>
                <a:gd name="connsiteX13-523" fmla="*/ 1304925 w 1355360"/>
                <a:gd name="connsiteY13-524" fmla="*/ 1262062 h 3071812"/>
                <a:gd name="connsiteX14-525" fmla="*/ 1309687 w 1355360"/>
                <a:gd name="connsiteY14-526" fmla="*/ 1314450 h 3071812"/>
                <a:gd name="connsiteX15-527" fmla="*/ 1333500 w 1355360"/>
                <a:gd name="connsiteY15-528" fmla="*/ 1419225 h 3071812"/>
                <a:gd name="connsiteX16-529" fmla="*/ 1276350 w 1355360"/>
                <a:gd name="connsiteY16-530" fmla="*/ 1438275 h 3071812"/>
                <a:gd name="connsiteX17-531" fmla="*/ 502444 w 1355360"/>
                <a:gd name="connsiteY17-532" fmla="*/ 1438274 h 3071812"/>
                <a:gd name="connsiteX18-533" fmla="*/ 466724 w 1355360"/>
                <a:gd name="connsiteY18-534" fmla="*/ 1471613 h 3071812"/>
                <a:gd name="connsiteX19-535" fmla="*/ 476250 w 1355360"/>
                <a:gd name="connsiteY19-536" fmla="*/ 1557337 h 3071812"/>
                <a:gd name="connsiteX20-537" fmla="*/ 576262 w 1355360"/>
                <a:gd name="connsiteY20-538" fmla="*/ 1652587 h 3071812"/>
                <a:gd name="connsiteX21-539" fmla="*/ 635794 w 1355360"/>
                <a:gd name="connsiteY21-540" fmla="*/ 1740693 h 3071812"/>
                <a:gd name="connsiteX22-541" fmla="*/ 700087 w 1355360"/>
                <a:gd name="connsiteY22-542" fmla="*/ 2019300 h 3071812"/>
                <a:gd name="connsiteX23-543" fmla="*/ 719137 w 1355360"/>
                <a:gd name="connsiteY23-544" fmla="*/ 2219325 h 3071812"/>
                <a:gd name="connsiteX24-545" fmla="*/ 704850 w 1355360"/>
                <a:gd name="connsiteY24-546" fmla="*/ 2376487 h 3071812"/>
                <a:gd name="connsiteX25-547" fmla="*/ 752475 w 1355360"/>
                <a:gd name="connsiteY25-548" fmla="*/ 2424112 h 3071812"/>
                <a:gd name="connsiteX26-549" fmla="*/ 771525 w 1355360"/>
                <a:gd name="connsiteY26-550" fmla="*/ 2538412 h 3071812"/>
                <a:gd name="connsiteX27-551" fmla="*/ 866775 w 1355360"/>
                <a:gd name="connsiteY27-552" fmla="*/ 2667000 h 3071812"/>
                <a:gd name="connsiteX28-553" fmla="*/ 909637 w 1355360"/>
                <a:gd name="connsiteY28-554" fmla="*/ 2847975 h 3071812"/>
                <a:gd name="connsiteX29-555" fmla="*/ 933450 w 1355360"/>
                <a:gd name="connsiteY29-556" fmla="*/ 2990850 h 3071812"/>
                <a:gd name="connsiteX30-557" fmla="*/ 933450 w 1355360"/>
                <a:gd name="connsiteY30-558" fmla="*/ 3071812 h 3071812"/>
                <a:gd name="connsiteX0-559" fmla="*/ 0 w 1334311"/>
                <a:gd name="connsiteY0-560" fmla="*/ 0 h 3071812"/>
                <a:gd name="connsiteX1-561" fmla="*/ 180975 w 1334311"/>
                <a:gd name="connsiteY1-562" fmla="*/ 42862 h 3071812"/>
                <a:gd name="connsiteX2-563" fmla="*/ 395287 w 1334311"/>
                <a:gd name="connsiteY2-564" fmla="*/ 104775 h 3071812"/>
                <a:gd name="connsiteX3-565" fmla="*/ 585787 w 1334311"/>
                <a:gd name="connsiteY3-566" fmla="*/ 180975 h 3071812"/>
                <a:gd name="connsiteX4-567" fmla="*/ 661987 w 1334311"/>
                <a:gd name="connsiteY4-568" fmla="*/ 223837 h 3071812"/>
                <a:gd name="connsiteX5-569" fmla="*/ 738187 w 1334311"/>
                <a:gd name="connsiteY5-570" fmla="*/ 266700 h 3071812"/>
                <a:gd name="connsiteX6-571" fmla="*/ 909637 w 1334311"/>
                <a:gd name="connsiteY6-572" fmla="*/ 314325 h 3071812"/>
                <a:gd name="connsiteX7-573" fmla="*/ 1042987 w 1334311"/>
                <a:gd name="connsiteY7-574" fmla="*/ 461962 h 3071812"/>
                <a:gd name="connsiteX8-575" fmla="*/ 1095375 w 1334311"/>
                <a:gd name="connsiteY8-576" fmla="*/ 581025 h 3071812"/>
                <a:gd name="connsiteX9-577" fmla="*/ 1171575 w 1334311"/>
                <a:gd name="connsiteY9-578" fmla="*/ 700087 h 3071812"/>
                <a:gd name="connsiteX10-579" fmla="*/ 1219200 w 1334311"/>
                <a:gd name="connsiteY10-580" fmla="*/ 823912 h 3071812"/>
                <a:gd name="connsiteX11-581" fmla="*/ 1252537 w 1334311"/>
                <a:gd name="connsiteY11-582" fmla="*/ 981075 h 3071812"/>
                <a:gd name="connsiteX12-583" fmla="*/ 1276350 w 1334311"/>
                <a:gd name="connsiteY12-584" fmla="*/ 1095375 h 3071812"/>
                <a:gd name="connsiteX13-585" fmla="*/ 1304925 w 1334311"/>
                <a:gd name="connsiteY13-586" fmla="*/ 1262062 h 3071812"/>
                <a:gd name="connsiteX14-587" fmla="*/ 1309687 w 1334311"/>
                <a:gd name="connsiteY14-588" fmla="*/ 1314450 h 3071812"/>
                <a:gd name="connsiteX15-589" fmla="*/ 1333500 w 1334311"/>
                <a:gd name="connsiteY15-590" fmla="*/ 1419225 h 3071812"/>
                <a:gd name="connsiteX16-591" fmla="*/ 1276350 w 1334311"/>
                <a:gd name="connsiteY16-592" fmla="*/ 1438275 h 3071812"/>
                <a:gd name="connsiteX17-593" fmla="*/ 502444 w 1334311"/>
                <a:gd name="connsiteY17-594" fmla="*/ 1438274 h 3071812"/>
                <a:gd name="connsiteX18-595" fmla="*/ 466724 w 1334311"/>
                <a:gd name="connsiteY18-596" fmla="*/ 1471613 h 3071812"/>
                <a:gd name="connsiteX19-597" fmla="*/ 476250 w 1334311"/>
                <a:gd name="connsiteY19-598" fmla="*/ 1557337 h 3071812"/>
                <a:gd name="connsiteX20-599" fmla="*/ 576262 w 1334311"/>
                <a:gd name="connsiteY20-600" fmla="*/ 1652587 h 3071812"/>
                <a:gd name="connsiteX21-601" fmla="*/ 635794 w 1334311"/>
                <a:gd name="connsiteY21-602" fmla="*/ 1740693 h 3071812"/>
                <a:gd name="connsiteX22-603" fmla="*/ 700087 w 1334311"/>
                <a:gd name="connsiteY22-604" fmla="*/ 2019300 h 3071812"/>
                <a:gd name="connsiteX23-605" fmla="*/ 719137 w 1334311"/>
                <a:gd name="connsiteY23-606" fmla="*/ 2219325 h 3071812"/>
                <a:gd name="connsiteX24-607" fmla="*/ 704850 w 1334311"/>
                <a:gd name="connsiteY24-608" fmla="*/ 2376487 h 3071812"/>
                <a:gd name="connsiteX25-609" fmla="*/ 752475 w 1334311"/>
                <a:gd name="connsiteY25-610" fmla="*/ 2424112 h 3071812"/>
                <a:gd name="connsiteX26-611" fmla="*/ 771525 w 1334311"/>
                <a:gd name="connsiteY26-612" fmla="*/ 2538412 h 3071812"/>
                <a:gd name="connsiteX27-613" fmla="*/ 866775 w 1334311"/>
                <a:gd name="connsiteY27-614" fmla="*/ 2667000 h 3071812"/>
                <a:gd name="connsiteX28-615" fmla="*/ 909637 w 1334311"/>
                <a:gd name="connsiteY28-616" fmla="*/ 2847975 h 3071812"/>
                <a:gd name="connsiteX29-617" fmla="*/ 933450 w 1334311"/>
                <a:gd name="connsiteY29-618" fmla="*/ 2990850 h 3071812"/>
                <a:gd name="connsiteX30-619" fmla="*/ 933450 w 1334311"/>
                <a:gd name="connsiteY30-620" fmla="*/ 3071812 h 3071812"/>
                <a:gd name="connsiteX0-621" fmla="*/ 0 w 1334311"/>
                <a:gd name="connsiteY0-622" fmla="*/ 0 h 3071812"/>
                <a:gd name="connsiteX1-623" fmla="*/ 180975 w 1334311"/>
                <a:gd name="connsiteY1-624" fmla="*/ 42862 h 3071812"/>
                <a:gd name="connsiteX2-625" fmla="*/ 395287 w 1334311"/>
                <a:gd name="connsiteY2-626" fmla="*/ 104775 h 3071812"/>
                <a:gd name="connsiteX3-627" fmla="*/ 585787 w 1334311"/>
                <a:gd name="connsiteY3-628" fmla="*/ 180975 h 3071812"/>
                <a:gd name="connsiteX4-629" fmla="*/ 661987 w 1334311"/>
                <a:gd name="connsiteY4-630" fmla="*/ 223837 h 3071812"/>
                <a:gd name="connsiteX5-631" fmla="*/ 738187 w 1334311"/>
                <a:gd name="connsiteY5-632" fmla="*/ 266700 h 3071812"/>
                <a:gd name="connsiteX6-633" fmla="*/ 909637 w 1334311"/>
                <a:gd name="connsiteY6-634" fmla="*/ 314325 h 3071812"/>
                <a:gd name="connsiteX7-635" fmla="*/ 1042987 w 1334311"/>
                <a:gd name="connsiteY7-636" fmla="*/ 461962 h 3071812"/>
                <a:gd name="connsiteX8-637" fmla="*/ 1095375 w 1334311"/>
                <a:gd name="connsiteY8-638" fmla="*/ 581025 h 3071812"/>
                <a:gd name="connsiteX9-639" fmla="*/ 1162050 w 1334311"/>
                <a:gd name="connsiteY9-640" fmla="*/ 702468 h 3071812"/>
                <a:gd name="connsiteX10-641" fmla="*/ 1219200 w 1334311"/>
                <a:gd name="connsiteY10-642" fmla="*/ 823912 h 3071812"/>
                <a:gd name="connsiteX11-643" fmla="*/ 1252537 w 1334311"/>
                <a:gd name="connsiteY11-644" fmla="*/ 981075 h 3071812"/>
                <a:gd name="connsiteX12-645" fmla="*/ 1276350 w 1334311"/>
                <a:gd name="connsiteY12-646" fmla="*/ 1095375 h 3071812"/>
                <a:gd name="connsiteX13-647" fmla="*/ 1304925 w 1334311"/>
                <a:gd name="connsiteY13-648" fmla="*/ 1262062 h 3071812"/>
                <a:gd name="connsiteX14-649" fmla="*/ 1309687 w 1334311"/>
                <a:gd name="connsiteY14-650" fmla="*/ 1314450 h 3071812"/>
                <a:gd name="connsiteX15-651" fmla="*/ 1333500 w 1334311"/>
                <a:gd name="connsiteY15-652" fmla="*/ 1419225 h 3071812"/>
                <a:gd name="connsiteX16-653" fmla="*/ 1276350 w 1334311"/>
                <a:gd name="connsiteY16-654" fmla="*/ 1438275 h 3071812"/>
                <a:gd name="connsiteX17-655" fmla="*/ 502444 w 1334311"/>
                <a:gd name="connsiteY17-656" fmla="*/ 1438274 h 3071812"/>
                <a:gd name="connsiteX18-657" fmla="*/ 466724 w 1334311"/>
                <a:gd name="connsiteY18-658" fmla="*/ 1471613 h 3071812"/>
                <a:gd name="connsiteX19-659" fmla="*/ 476250 w 1334311"/>
                <a:gd name="connsiteY19-660" fmla="*/ 1557337 h 3071812"/>
                <a:gd name="connsiteX20-661" fmla="*/ 576262 w 1334311"/>
                <a:gd name="connsiteY20-662" fmla="*/ 1652587 h 3071812"/>
                <a:gd name="connsiteX21-663" fmla="*/ 635794 w 1334311"/>
                <a:gd name="connsiteY21-664" fmla="*/ 1740693 h 3071812"/>
                <a:gd name="connsiteX22-665" fmla="*/ 700087 w 1334311"/>
                <a:gd name="connsiteY22-666" fmla="*/ 2019300 h 3071812"/>
                <a:gd name="connsiteX23-667" fmla="*/ 719137 w 1334311"/>
                <a:gd name="connsiteY23-668" fmla="*/ 2219325 h 3071812"/>
                <a:gd name="connsiteX24-669" fmla="*/ 704850 w 1334311"/>
                <a:gd name="connsiteY24-670" fmla="*/ 2376487 h 3071812"/>
                <a:gd name="connsiteX25-671" fmla="*/ 752475 w 1334311"/>
                <a:gd name="connsiteY25-672" fmla="*/ 2424112 h 3071812"/>
                <a:gd name="connsiteX26-673" fmla="*/ 771525 w 1334311"/>
                <a:gd name="connsiteY26-674" fmla="*/ 2538412 h 3071812"/>
                <a:gd name="connsiteX27-675" fmla="*/ 866775 w 1334311"/>
                <a:gd name="connsiteY27-676" fmla="*/ 2667000 h 3071812"/>
                <a:gd name="connsiteX28-677" fmla="*/ 909637 w 1334311"/>
                <a:gd name="connsiteY28-678" fmla="*/ 2847975 h 3071812"/>
                <a:gd name="connsiteX29-679" fmla="*/ 933450 w 1334311"/>
                <a:gd name="connsiteY29-680" fmla="*/ 2990850 h 3071812"/>
                <a:gd name="connsiteX30-681" fmla="*/ 933450 w 1334311"/>
                <a:gd name="connsiteY30-682" fmla="*/ 3071812 h 3071812"/>
                <a:gd name="connsiteX0-683" fmla="*/ 0 w 1334311"/>
                <a:gd name="connsiteY0-684" fmla="*/ 0 h 3071812"/>
                <a:gd name="connsiteX1-685" fmla="*/ 180975 w 1334311"/>
                <a:gd name="connsiteY1-686" fmla="*/ 42862 h 3071812"/>
                <a:gd name="connsiteX2-687" fmla="*/ 395287 w 1334311"/>
                <a:gd name="connsiteY2-688" fmla="*/ 104775 h 3071812"/>
                <a:gd name="connsiteX3-689" fmla="*/ 585787 w 1334311"/>
                <a:gd name="connsiteY3-690" fmla="*/ 180975 h 3071812"/>
                <a:gd name="connsiteX4-691" fmla="*/ 661987 w 1334311"/>
                <a:gd name="connsiteY4-692" fmla="*/ 223837 h 3071812"/>
                <a:gd name="connsiteX5-693" fmla="*/ 738187 w 1334311"/>
                <a:gd name="connsiteY5-694" fmla="*/ 266700 h 3071812"/>
                <a:gd name="connsiteX6-695" fmla="*/ 909637 w 1334311"/>
                <a:gd name="connsiteY6-696" fmla="*/ 314325 h 3071812"/>
                <a:gd name="connsiteX7-697" fmla="*/ 1035844 w 1334311"/>
                <a:gd name="connsiteY7-698" fmla="*/ 464343 h 3071812"/>
                <a:gd name="connsiteX8-699" fmla="*/ 1095375 w 1334311"/>
                <a:gd name="connsiteY8-700" fmla="*/ 581025 h 3071812"/>
                <a:gd name="connsiteX9-701" fmla="*/ 1162050 w 1334311"/>
                <a:gd name="connsiteY9-702" fmla="*/ 702468 h 3071812"/>
                <a:gd name="connsiteX10-703" fmla="*/ 1219200 w 1334311"/>
                <a:gd name="connsiteY10-704" fmla="*/ 823912 h 3071812"/>
                <a:gd name="connsiteX11-705" fmla="*/ 1252537 w 1334311"/>
                <a:gd name="connsiteY11-706" fmla="*/ 981075 h 3071812"/>
                <a:gd name="connsiteX12-707" fmla="*/ 1276350 w 1334311"/>
                <a:gd name="connsiteY12-708" fmla="*/ 1095375 h 3071812"/>
                <a:gd name="connsiteX13-709" fmla="*/ 1304925 w 1334311"/>
                <a:gd name="connsiteY13-710" fmla="*/ 1262062 h 3071812"/>
                <a:gd name="connsiteX14-711" fmla="*/ 1309687 w 1334311"/>
                <a:gd name="connsiteY14-712" fmla="*/ 1314450 h 3071812"/>
                <a:gd name="connsiteX15-713" fmla="*/ 1333500 w 1334311"/>
                <a:gd name="connsiteY15-714" fmla="*/ 1419225 h 3071812"/>
                <a:gd name="connsiteX16-715" fmla="*/ 1276350 w 1334311"/>
                <a:gd name="connsiteY16-716" fmla="*/ 1438275 h 3071812"/>
                <a:gd name="connsiteX17-717" fmla="*/ 502444 w 1334311"/>
                <a:gd name="connsiteY17-718" fmla="*/ 1438274 h 3071812"/>
                <a:gd name="connsiteX18-719" fmla="*/ 466724 w 1334311"/>
                <a:gd name="connsiteY18-720" fmla="*/ 1471613 h 3071812"/>
                <a:gd name="connsiteX19-721" fmla="*/ 476250 w 1334311"/>
                <a:gd name="connsiteY19-722" fmla="*/ 1557337 h 3071812"/>
                <a:gd name="connsiteX20-723" fmla="*/ 576262 w 1334311"/>
                <a:gd name="connsiteY20-724" fmla="*/ 1652587 h 3071812"/>
                <a:gd name="connsiteX21-725" fmla="*/ 635794 w 1334311"/>
                <a:gd name="connsiteY21-726" fmla="*/ 1740693 h 3071812"/>
                <a:gd name="connsiteX22-727" fmla="*/ 700087 w 1334311"/>
                <a:gd name="connsiteY22-728" fmla="*/ 2019300 h 3071812"/>
                <a:gd name="connsiteX23-729" fmla="*/ 719137 w 1334311"/>
                <a:gd name="connsiteY23-730" fmla="*/ 2219325 h 3071812"/>
                <a:gd name="connsiteX24-731" fmla="*/ 704850 w 1334311"/>
                <a:gd name="connsiteY24-732" fmla="*/ 2376487 h 3071812"/>
                <a:gd name="connsiteX25-733" fmla="*/ 752475 w 1334311"/>
                <a:gd name="connsiteY25-734" fmla="*/ 2424112 h 3071812"/>
                <a:gd name="connsiteX26-735" fmla="*/ 771525 w 1334311"/>
                <a:gd name="connsiteY26-736" fmla="*/ 2538412 h 3071812"/>
                <a:gd name="connsiteX27-737" fmla="*/ 866775 w 1334311"/>
                <a:gd name="connsiteY27-738" fmla="*/ 2667000 h 3071812"/>
                <a:gd name="connsiteX28-739" fmla="*/ 909637 w 1334311"/>
                <a:gd name="connsiteY28-740" fmla="*/ 2847975 h 3071812"/>
                <a:gd name="connsiteX29-741" fmla="*/ 933450 w 1334311"/>
                <a:gd name="connsiteY29-742" fmla="*/ 2990850 h 3071812"/>
                <a:gd name="connsiteX30-743" fmla="*/ 933450 w 1334311"/>
                <a:gd name="connsiteY30-744" fmla="*/ 3071812 h 3071812"/>
                <a:gd name="connsiteX0-745" fmla="*/ 0 w 1334311"/>
                <a:gd name="connsiteY0-746" fmla="*/ 0 h 3071812"/>
                <a:gd name="connsiteX1-747" fmla="*/ 180975 w 1334311"/>
                <a:gd name="connsiteY1-748" fmla="*/ 42862 h 3071812"/>
                <a:gd name="connsiteX2-749" fmla="*/ 395287 w 1334311"/>
                <a:gd name="connsiteY2-750" fmla="*/ 104775 h 3071812"/>
                <a:gd name="connsiteX3-751" fmla="*/ 585787 w 1334311"/>
                <a:gd name="connsiteY3-752" fmla="*/ 180975 h 3071812"/>
                <a:gd name="connsiteX4-753" fmla="*/ 661987 w 1334311"/>
                <a:gd name="connsiteY4-754" fmla="*/ 223837 h 3071812"/>
                <a:gd name="connsiteX5-755" fmla="*/ 738187 w 1334311"/>
                <a:gd name="connsiteY5-756" fmla="*/ 266700 h 3071812"/>
                <a:gd name="connsiteX6-757" fmla="*/ 912018 w 1334311"/>
                <a:gd name="connsiteY6-758" fmla="*/ 316706 h 3071812"/>
                <a:gd name="connsiteX7-759" fmla="*/ 1035844 w 1334311"/>
                <a:gd name="connsiteY7-760" fmla="*/ 464343 h 3071812"/>
                <a:gd name="connsiteX8-761" fmla="*/ 1095375 w 1334311"/>
                <a:gd name="connsiteY8-762" fmla="*/ 581025 h 3071812"/>
                <a:gd name="connsiteX9-763" fmla="*/ 1162050 w 1334311"/>
                <a:gd name="connsiteY9-764" fmla="*/ 702468 h 3071812"/>
                <a:gd name="connsiteX10-765" fmla="*/ 1219200 w 1334311"/>
                <a:gd name="connsiteY10-766" fmla="*/ 823912 h 3071812"/>
                <a:gd name="connsiteX11-767" fmla="*/ 1252537 w 1334311"/>
                <a:gd name="connsiteY11-768" fmla="*/ 981075 h 3071812"/>
                <a:gd name="connsiteX12-769" fmla="*/ 1276350 w 1334311"/>
                <a:gd name="connsiteY12-770" fmla="*/ 1095375 h 3071812"/>
                <a:gd name="connsiteX13-771" fmla="*/ 1304925 w 1334311"/>
                <a:gd name="connsiteY13-772" fmla="*/ 1262062 h 3071812"/>
                <a:gd name="connsiteX14-773" fmla="*/ 1309687 w 1334311"/>
                <a:gd name="connsiteY14-774" fmla="*/ 1314450 h 3071812"/>
                <a:gd name="connsiteX15-775" fmla="*/ 1333500 w 1334311"/>
                <a:gd name="connsiteY15-776" fmla="*/ 1419225 h 3071812"/>
                <a:gd name="connsiteX16-777" fmla="*/ 1276350 w 1334311"/>
                <a:gd name="connsiteY16-778" fmla="*/ 1438275 h 3071812"/>
                <a:gd name="connsiteX17-779" fmla="*/ 502444 w 1334311"/>
                <a:gd name="connsiteY17-780" fmla="*/ 1438274 h 3071812"/>
                <a:gd name="connsiteX18-781" fmla="*/ 466724 w 1334311"/>
                <a:gd name="connsiteY18-782" fmla="*/ 1471613 h 3071812"/>
                <a:gd name="connsiteX19-783" fmla="*/ 476250 w 1334311"/>
                <a:gd name="connsiteY19-784" fmla="*/ 1557337 h 3071812"/>
                <a:gd name="connsiteX20-785" fmla="*/ 576262 w 1334311"/>
                <a:gd name="connsiteY20-786" fmla="*/ 1652587 h 3071812"/>
                <a:gd name="connsiteX21-787" fmla="*/ 635794 w 1334311"/>
                <a:gd name="connsiteY21-788" fmla="*/ 1740693 h 3071812"/>
                <a:gd name="connsiteX22-789" fmla="*/ 700087 w 1334311"/>
                <a:gd name="connsiteY22-790" fmla="*/ 2019300 h 3071812"/>
                <a:gd name="connsiteX23-791" fmla="*/ 719137 w 1334311"/>
                <a:gd name="connsiteY23-792" fmla="*/ 2219325 h 3071812"/>
                <a:gd name="connsiteX24-793" fmla="*/ 704850 w 1334311"/>
                <a:gd name="connsiteY24-794" fmla="*/ 2376487 h 3071812"/>
                <a:gd name="connsiteX25-795" fmla="*/ 752475 w 1334311"/>
                <a:gd name="connsiteY25-796" fmla="*/ 2424112 h 3071812"/>
                <a:gd name="connsiteX26-797" fmla="*/ 771525 w 1334311"/>
                <a:gd name="connsiteY26-798" fmla="*/ 2538412 h 3071812"/>
                <a:gd name="connsiteX27-799" fmla="*/ 866775 w 1334311"/>
                <a:gd name="connsiteY27-800" fmla="*/ 2667000 h 3071812"/>
                <a:gd name="connsiteX28-801" fmla="*/ 909637 w 1334311"/>
                <a:gd name="connsiteY28-802" fmla="*/ 2847975 h 3071812"/>
                <a:gd name="connsiteX29-803" fmla="*/ 933450 w 1334311"/>
                <a:gd name="connsiteY29-804" fmla="*/ 2990850 h 3071812"/>
                <a:gd name="connsiteX30-805" fmla="*/ 933450 w 1334311"/>
                <a:gd name="connsiteY30-806" fmla="*/ 3071812 h 3071812"/>
                <a:gd name="connsiteX0-807" fmla="*/ 0 w 1334311"/>
                <a:gd name="connsiteY0-808" fmla="*/ 0 h 3071812"/>
                <a:gd name="connsiteX1-809" fmla="*/ 180975 w 1334311"/>
                <a:gd name="connsiteY1-810" fmla="*/ 42862 h 3071812"/>
                <a:gd name="connsiteX2-811" fmla="*/ 395287 w 1334311"/>
                <a:gd name="connsiteY2-812" fmla="*/ 104775 h 3071812"/>
                <a:gd name="connsiteX3-813" fmla="*/ 585787 w 1334311"/>
                <a:gd name="connsiteY3-814" fmla="*/ 180975 h 3071812"/>
                <a:gd name="connsiteX4-815" fmla="*/ 661987 w 1334311"/>
                <a:gd name="connsiteY4-816" fmla="*/ 223837 h 3071812"/>
                <a:gd name="connsiteX5-817" fmla="*/ 738187 w 1334311"/>
                <a:gd name="connsiteY5-818" fmla="*/ 266700 h 3071812"/>
                <a:gd name="connsiteX6-819" fmla="*/ 912018 w 1334311"/>
                <a:gd name="connsiteY6-820" fmla="*/ 316706 h 3071812"/>
                <a:gd name="connsiteX7-821" fmla="*/ 1035844 w 1334311"/>
                <a:gd name="connsiteY7-822" fmla="*/ 464343 h 3071812"/>
                <a:gd name="connsiteX8-823" fmla="*/ 1095375 w 1334311"/>
                <a:gd name="connsiteY8-824" fmla="*/ 581025 h 3071812"/>
                <a:gd name="connsiteX9-825" fmla="*/ 1162050 w 1334311"/>
                <a:gd name="connsiteY9-826" fmla="*/ 702468 h 3071812"/>
                <a:gd name="connsiteX10-827" fmla="*/ 1219200 w 1334311"/>
                <a:gd name="connsiteY10-828" fmla="*/ 823912 h 3071812"/>
                <a:gd name="connsiteX11-829" fmla="*/ 1252537 w 1334311"/>
                <a:gd name="connsiteY11-830" fmla="*/ 981075 h 3071812"/>
                <a:gd name="connsiteX12-831" fmla="*/ 1276350 w 1334311"/>
                <a:gd name="connsiteY12-832" fmla="*/ 1095375 h 3071812"/>
                <a:gd name="connsiteX13-833" fmla="*/ 1304925 w 1334311"/>
                <a:gd name="connsiteY13-834" fmla="*/ 1262062 h 3071812"/>
                <a:gd name="connsiteX14-835" fmla="*/ 1309687 w 1334311"/>
                <a:gd name="connsiteY14-836" fmla="*/ 1314450 h 3071812"/>
                <a:gd name="connsiteX15-837" fmla="*/ 1333500 w 1334311"/>
                <a:gd name="connsiteY15-838" fmla="*/ 1419225 h 3071812"/>
                <a:gd name="connsiteX16-839" fmla="*/ 1276350 w 1334311"/>
                <a:gd name="connsiteY16-840" fmla="*/ 1438275 h 3071812"/>
                <a:gd name="connsiteX17-841" fmla="*/ 502444 w 1334311"/>
                <a:gd name="connsiteY17-842" fmla="*/ 1438274 h 3071812"/>
                <a:gd name="connsiteX18-843" fmla="*/ 466724 w 1334311"/>
                <a:gd name="connsiteY18-844" fmla="*/ 1471613 h 3071812"/>
                <a:gd name="connsiteX19-845" fmla="*/ 476250 w 1334311"/>
                <a:gd name="connsiteY19-846" fmla="*/ 1557337 h 3071812"/>
                <a:gd name="connsiteX20-847" fmla="*/ 576262 w 1334311"/>
                <a:gd name="connsiteY20-848" fmla="*/ 1652587 h 3071812"/>
                <a:gd name="connsiteX21-849" fmla="*/ 635794 w 1334311"/>
                <a:gd name="connsiteY21-850" fmla="*/ 1740693 h 3071812"/>
                <a:gd name="connsiteX22-851" fmla="*/ 700087 w 1334311"/>
                <a:gd name="connsiteY22-852" fmla="*/ 2019300 h 3071812"/>
                <a:gd name="connsiteX23-853" fmla="*/ 719137 w 1334311"/>
                <a:gd name="connsiteY23-854" fmla="*/ 2219325 h 3071812"/>
                <a:gd name="connsiteX24-855" fmla="*/ 704850 w 1334311"/>
                <a:gd name="connsiteY24-856" fmla="*/ 2376487 h 3071812"/>
                <a:gd name="connsiteX25-857" fmla="*/ 752475 w 1334311"/>
                <a:gd name="connsiteY25-858" fmla="*/ 2424112 h 3071812"/>
                <a:gd name="connsiteX26-859" fmla="*/ 771525 w 1334311"/>
                <a:gd name="connsiteY26-860" fmla="*/ 2538412 h 3071812"/>
                <a:gd name="connsiteX27-861" fmla="*/ 866775 w 1334311"/>
                <a:gd name="connsiteY27-862" fmla="*/ 2667000 h 3071812"/>
                <a:gd name="connsiteX28-863" fmla="*/ 909637 w 1334311"/>
                <a:gd name="connsiteY28-864" fmla="*/ 2847975 h 3071812"/>
                <a:gd name="connsiteX29-865" fmla="*/ 933450 w 1334311"/>
                <a:gd name="connsiteY29-866" fmla="*/ 2990850 h 3071812"/>
                <a:gd name="connsiteX30-867" fmla="*/ 933450 w 1334311"/>
                <a:gd name="connsiteY30-868" fmla="*/ 3071812 h 3071812"/>
                <a:gd name="connsiteX0-869" fmla="*/ 0 w 1334311"/>
                <a:gd name="connsiteY0-870" fmla="*/ 0 h 3071812"/>
                <a:gd name="connsiteX1-871" fmla="*/ 180975 w 1334311"/>
                <a:gd name="connsiteY1-872" fmla="*/ 42862 h 3071812"/>
                <a:gd name="connsiteX2-873" fmla="*/ 395287 w 1334311"/>
                <a:gd name="connsiteY2-874" fmla="*/ 104775 h 3071812"/>
                <a:gd name="connsiteX3-875" fmla="*/ 585787 w 1334311"/>
                <a:gd name="connsiteY3-876" fmla="*/ 180975 h 3071812"/>
                <a:gd name="connsiteX4-877" fmla="*/ 661987 w 1334311"/>
                <a:gd name="connsiteY4-878" fmla="*/ 223837 h 3071812"/>
                <a:gd name="connsiteX5-879" fmla="*/ 738187 w 1334311"/>
                <a:gd name="connsiteY5-880" fmla="*/ 266700 h 3071812"/>
                <a:gd name="connsiteX6-881" fmla="*/ 912018 w 1334311"/>
                <a:gd name="connsiteY6-882" fmla="*/ 316706 h 3071812"/>
                <a:gd name="connsiteX7-883" fmla="*/ 1035844 w 1334311"/>
                <a:gd name="connsiteY7-884" fmla="*/ 464343 h 3071812"/>
                <a:gd name="connsiteX8-885" fmla="*/ 1095375 w 1334311"/>
                <a:gd name="connsiteY8-886" fmla="*/ 581025 h 3071812"/>
                <a:gd name="connsiteX9-887" fmla="*/ 1162050 w 1334311"/>
                <a:gd name="connsiteY9-888" fmla="*/ 702468 h 3071812"/>
                <a:gd name="connsiteX10-889" fmla="*/ 1219200 w 1334311"/>
                <a:gd name="connsiteY10-890" fmla="*/ 823912 h 3071812"/>
                <a:gd name="connsiteX11-891" fmla="*/ 1252537 w 1334311"/>
                <a:gd name="connsiteY11-892" fmla="*/ 981075 h 3071812"/>
                <a:gd name="connsiteX12-893" fmla="*/ 1276350 w 1334311"/>
                <a:gd name="connsiteY12-894" fmla="*/ 1095375 h 3071812"/>
                <a:gd name="connsiteX13-895" fmla="*/ 1304925 w 1334311"/>
                <a:gd name="connsiteY13-896" fmla="*/ 1262062 h 3071812"/>
                <a:gd name="connsiteX14-897" fmla="*/ 1309687 w 1334311"/>
                <a:gd name="connsiteY14-898" fmla="*/ 1314450 h 3071812"/>
                <a:gd name="connsiteX15-899" fmla="*/ 1333500 w 1334311"/>
                <a:gd name="connsiteY15-900" fmla="*/ 1419225 h 3071812"/>
                <a:gd name="connsiteX16-901" fmla="*/ 1276350 w 1334311"/>
                <a:gd name="connsiteY16-902" fmla="*/ 1438275 h 3071812"/>
                <a:gd name="connsiteX17-903" fmla="*/ 502444 w 1334311"/>
                <a:gd name="connsiteY17-904" fmla="*/ 1438274 h 3071812"/>
                <a:gd name="connsiteX18-905" fmla="*/ 466724 w 1334311"/>
                <a:gd name="connsiteY18-906" fmla="*/ 1471613 h 3071812"/>
                <a:gd name="connsiteX19-907" fmla="*/ 476250 w 1334311"/>
                <a:gd name="connsiteY19-908" fmla="*/ 1557337 h 3071812"/>
                <a:gd name="connsiteX20-909" fmla="*/ 576262 w 1334311"/>
                <a:gd name="connsiteY20-910" fmla="*/ 1652587 h 3071812"/>
                <a:gd name="connsiteX21-911" fmla="*/ 635794 w 1334311"/>
                <a:gd name="connsiteY21-912" fmla="*/ 1740693 h 3071812"/>
                <a:gd name="connsiteX22-913" fmla="*/ 700087 w 1334311"/>
                <a:gd name="connsiteY22-914" fmla="*/ 2019300 h 3071812"/>
                <a:gd name="connsiteX23-915" fmla="*/ 719137 w 1334311"/>
                <a:gd name="connsiteY23-916" fmla="*/ 2219325 h 3071812"/>
                <a:gd name="connsiteX24-917" fmla="*/ 704850 w 1334311"/>
                <a:gd name="connsiteY24-918" fmla="*/ 2376487 h 3071812"/>
                <a:gd name="connsiteX25-919" fmla="*/ 752475 w 1334311"/>
                <a:gd name="connsiteY25-920" fmla="*/ 2424112 h 3071812"/>
                <a:gd name="connsiteX26-921" fmla="*/ 771525 w 1334311"/>
                <a:gd name="connsiteY26-922" fmla="*/ 2538412 h 3071812"/>
                <a:gd name="connsiteX27-923" fmla="*/ 866775 w 1334311"/>
                <a:gd name="connsiteY27-924" fmla="*/ 2667000 h 3071812"/>
                <a:gd name="connsiteX28-925" fmla="*/ 909637 w 1334311"/>
                <a:gd name="connsiteY28-926" fmla="*/ 2847975 h 3071812"/>
                <a:gd name="connsiteX29-927" fmla="*/ 933450 w 1334311"/>
                <a:gd name="connsiteY29-928" fmla="*/ 2990850 h 3071812"/>
                <a:gd name="connsiteX30-929" fmla="*/ 933450 w 1334311"/>
                <a:gd name="connsiteY30-930" fmla="*/ 3071812 h 3071812"/>
                <a:gd name="connsiteX0-931" fmla="*/ 0 w 1334311"/>
                <a:gd name="connsiteY0-932" fmla="*/ 0 h 3071812"/>
                <a:gd name="connsiteX1-933" fmla="*/ 180975 w 1334311"/>
                <a:gd name="connsiteY1-934" fmla="*/ 42862 h 3071812"/>
                <a:gd name="connsiteX2-935" fmla="*/ 395287 w 1334311"/>
                <a:gd name="connsiteY2-936" fmla="*/ 104775 h 3071812"/>
                <a:gd name="connsiteX3-937" fmla="*/ 576262 w 1334311"/>
                <a:gd name="connsiteY3-938" fmla="*/ 185738 h 3071812"/>
                <a:gd name="connsiteX4-939" fmla="*/ 661987 w 1334311"/>
                <a:gd name="connsiteY4-940" fmla="*/ 223837 h 3071812"/>
                <a:gd name="connsiteX5-941" fmla="*/ 738187 w 1334311"/>
                <a:gd name="connsiteY5-942" fmla="*/ 266700 h 3071812"/>
                <a:gd name="connsiteX6-943" fmla="*/ 912018 w 1334311"/>
                <a:gd name="connsiteY6-944" fmla="*/ 316706 h 3071812"/>
                <a:gd name="connsiteX7-945" fmla="*/ 1035844 w 1334311"/>
                <a:gd name="connsiteY7-946" fmla="*/ 464343 h 3071812"/>
                <a:gd name="connsiteX8-947" fmla="*/ 1095375 w 1334311"/>
                <a:gd name="connsiteY8-948" fmla="*/ 581025 h 3071812"/>
                <a:gd name="connsiteX9-949" fmla="*/ 1162050 w 1334311"/>
                <a:gd name="connsiteY9-950" fmla="*/ 702468 h 3071812"/>
                <a:gd name="connsiteX10-951" fmla="*/ 1219200 w 1334311"/>
                <a:gd name="connsiteY10-952" fmla="*/ 823912 h 3071812"/>
                <a:gd name="connsiteX11-953" fmla="*/ 1252537 w 1334311"/>
                <a:gd name="connsiteY11-954" fmla="*/ 981075 h 3071812"/>
                <a:gd name="connsiteX12-955" fmla="*/ 1276350 w 1334311"/>
                <a:gd name="connsiteY12-956" fmla="*/ 1095375 h 3071812"/>
                <a:gd name="connsiteX13-957" fmla="*/ 1304925 w 1334311"/>
                <a:gd name="connsiteY13-958" fmla="*/ 1262062 h 3071812"/>
                <a:gd name="connsiteX14-959" fmla="*/ 1309687 w 1334311"/>
                <a:gd name="connsiteY14-960" fmla="*/ 1314450 h 3071812"/>
                <a:gd name="connsiteX15-961" fmla="*/ 1333500 w 1334311"/>
                <a:gd name="connsiteY15-962" fmla="*/ 1419225 h 3071812"/>
                <a:gd name="connsiteX16-963" fmla="*/ 1276350 w 1334311"/>
                <a:gd name="connsiteY16-964" fmla="*/ 1438275 h 3071812"/>
                <a:gd name="connsiteX17-965" fmla="*/ 502444 w 1334311"/>
                <a:gd name="connsiteY17-966" fmla="*/ 1438274 h 3071812"/>
                <a:gd name="connsiteX18-967" fmla="*/ 466724 w 1334311"/>
                <a:gd name="connsiteY18-968" fmla="*/ 1471613 h 3071812"/>
                <a:gd name="connsiteX19-969" fmla="*/ 476250 w 1334311"/>
                <a:gd name="connsiteY19-970" fmla="*/ 1557337 h 3071812"/>
                <a:gd name="connsiteX20-971" fmla="*/ 576262 w 1334311"/>
                <a:gd name="connsiteY20-972" fmla="*/ 1652587 h 3071812"/>
                <a:gd name="connsiteX21-973" fmla="*/ 635794 w 1334311"/>
                <a:gd name="connsiteY21-974" fmla="*/ 1740693 h 3071812"/>
                <a:gd name="connsiteX22-975" fmla="*/ 700087 w 1334311"/>
                <a:gd name="connsiteY22-976" fmla="*/ 2019300 h 3071812"/>
                <a:gd name="connsiteX23-977" fmla="*/ 719137 w 1334311"/>
                <a:gd name="connsiteY23-978" fmla="*/ 2219325 h 3071812"/>
                <a:gd name="connsiteX24-979" fmla="*/ 704850 w 1334311"/>
                <a:gd name="connsiteY24-980" fmla="*/ 2376487 h 3071812"/>
                <a:gd name="connsiteX25-981" fmla="*/ 752475 w 1334311"/>
                <a:gd name="connsiteY25-982" fmla="*/ 2424112 h 3071812"/>
                <a:gd name="connsiteX26-983" fmla="*/ 771525 w 1334311"/>
                <a:gd name="connsiteY26-984" fmla="*/ 2538412 h 3071812"/>
                <a:gd name="connsiteX27-985" fmla="*/ 866775 w 1334311"/>
                <a:gd name="connsiteY27-986" fmla="*/ 2667000 h 3071812"/>
                <a:gd name="connsiteX28-987" fmla="*/ 909637 w 1334311"/>
                <a:gd name="connsiteY28-988" fmla="*/ 2847975 h 3071812"/>
                <a:gd name="connsiteX29-989" fmla="*/ 933450 w 1334311"/>
                <a:gd name="connsiteY29-990" fmla="*/ 2990850 h 3071812"/>
                <a:gd name="connsiteX30-991" fmla="*/ 933450 w 1334311"/>
                <a:gd name="connsiteY30-992" fmla="*/ 3071812 h 3071812"/>
                <a:gd name="connsiteX0-993" fmla="*/ 0 w 1334311"/>
                <a:gd name="connsiteY0-994" fmla="*/ 0 h 3071812"/>
                <a:gd name="connsiteX1-995" fmla="*/ 180975 w 1334311"/>
                <a:gd name="connsiteY1-996" fmla="*/ 42862 h 3071812"/>
                <a:gd name="connsiteX2-997" fmla="*/ 395287 w 1334311"/>
                <a:gd name="connsiteY2-998" fmla="*/ 104775 h 3071812"/>
                <a:gd name="connsiteX3-999" fmla="*/ 576262 w 1334311"/>
                <a:gd name="connsiteY3-1000" fmla="*/ 185738 h 3071812"/>
                <a:gd name="connsiteX4-1001" fmla="*/ 661987 w 1334311"/>
                <a:gd name="connsiteY4-1002" fmla="*/ 226218 h 3071812"/>
                <a:gd name="connsiteX5-1003" fmla="*/ 738187 w 1334311"/>
                <a:gd name="connsiteY5-1004" fmla="*/ 266700 h 3071812"/>
                <a:gd name="connsiteX6-1005" fmla="*/ 912018 w 1334311"/>
                <a:gd name="connsiteY6-1006" fmla="*/ 316706 h 3071812"/>
                <a:gd name="connsiteX7-1007" fmla="*/ 1035844 w 1334311"/>
                <a:gd name="connsiteY7-1008" fmla="*/ 464343 h 3071812"/>
                <a:gd name="connsiteX8-1009" fmla="*/ 1095375 w 1334311"/>
                <a:gd name="connsiteY8-1010" fmla="*/ 581025 h 3071812"/>
                <a:gd name="connsiteX9-1011" fmla="*/ 1162050 w 1334311"/>
                <a:gd name="connsiteY9-1012" fmla="*/ 702468 h 3071812"/>
                <a:gd name="connsiteX10-1013" fmla="*/ 1219200 w 1334311"/>
                <a:gd name="connsiteY10-1014" fmla="*/ 823912 h 3071812"/>
                <a:gd name="connsiteX11-1015" fmla="*/ 1252537 w 1334311"/>
                <a:gd name="connsiteY11-1016" fmla="*/ 981075 h 3071812"/>
                <a:gd name="connsiteX12-1017" fmla="*/ 1276350 w 1334311"/>
                <a:gd name="connsiteY12-1018" fmla="*/ 1095375 h 3071812"/>
                <a:gd name="connsiteX13-1019" fmla="*/ 1304925 w 1334311"/>
                <a:gd name="connsiteY13-1020" fmla="*/ 1262062 h 3071812"/>
                <a:gd name="connsiteX14-1021" fmla="*/ 1309687 w 1334311"/>
                <a:gd name="connsiteY14-1022" fmla="*/ 1314450 h 3071812"/>
                <a:gd name="connsiteX15-1023" fmla="*/ 1333500 w 1334311"/>
                <a:gd name="connsiteY15-1024" fmla="*/ 1419225 h 3071812"/>
                <a:gd name="connsiteX16-1025" fmla="*/ 1276350 w 1334311"/>
                <a:gd name="connsiteY16-1026" fmla="*/ 1438275 h 3071812"/>
                <a:gd name="connsiteX17-1027" fmla="*/ 502444 w 1334311"/>
                <a:gd name="connsiteY17-1028" fmla="*/ 1438274 h 3071812"/>
                <a:gd name="connsiteX18-1029" fmla="*/ 466724 w 1334311"/>
                <a:gd name="connsiteY18-1030" fmla="*/ 1471613 h 3071812"/>
                <a:gd name="connsiteX19-1031" fmla="*/ 476250 w 1334311"/>
                <a:gd name="connsiteY19-1032" fmla="*/ 1557337 h 3071812"/>
                <a:gd name="connsiteX20-1033" fmla="*/ 576262 w 1334311"/>
                <a:gd name="connsiteY20-1034" fmla="*/ 1652587 h 3071812"/>
                <a:gd name="connsiteX21-1035" fmla="*/ 635794 w 1334311"/>
                <a:gd name="connsiteY21-1036" fmla="*/ 1740693 h 3071812"/>
                <a:gd name="connsiteX22-1037" fmla="*/ 700087 w 1334311"/>
                <a:gd name="connsiteY22-1038" fmla="*/ 2019300 h 3071812"/>
                <a:gd name="connsiteX23-1039" fmla="*/ 719137 w 1334311"/>
                <a:gd name="connsiteY23-1040" fmla="*/ 2219325 h 3071812"/>
                <a:gd name="connsiteX24-1041" fmla="*/ 704850 w 1334311"/>
                <a:gd name="connsiteY24-1042" fmla="*/ 2376487 h 3071812"/>
                <a:gd name="connsiteX25-1043" fmla="*/ 752475 w 1334311"/>
                <a:gd name="connsiteY25-1044" fmla="*/ 2424112 h 3071812"/>
                <a:gd name="connsiteX26-1045" fmla="*/ 771525 w 1334311"/>
                <a:gd name="connsiteY26-1046" fmla="*/ 2538412 h 3071812"/>
                <a:gd name="connsiteX27-1047" fmla="*/ 866775 w 1334311"/>
                <a:gd name="connsiteY27-1048" fmla="*/ 2667000 h 3071812"/>
                <a:gd name="connsiteX28-1049" fmla="*/ 909637 w 1334311"/>
                <a:gd name="connsiteY28-1050" fmla="*/ 2847975 h 3071812"/>
                <a:gd name="connsiteX29-1051" fmla="*/ 933450 w 1334311"/>
                <a:gd name="connsiteY29-1052" fmla="*/ 2990850 h 3071812"/>
                <a:gd name="connsiteX30-1053" fmla="*/ 933450 w 1334311"/>
                <a:gd name="connsiteY30-1054" fmla="*/ 3071812 h 3071812"/>
                <a:gd name="connsiteX0-1055" fmla="*/ 0 w 1334311"/>
                <a:gd name="connsiteY0-1056" fmla="*/ 0 h 3071812"/>
                <a:gd name="connsiteX1-1057" fmla="*/ 180975 w 1334311"/>
                <a:gd name="connsiteY1-1058" fmla="*/ 42862 h 3071812"/>
                <a:gd name="connsiteX2-1059" fmla="*/ 395287 w 1334311"/>
                <a:gd name="connsiteY2-1060" fmla="*/ 104775 h 3071812"/>
                <a:gd name="connsiteX3-1061" fmla="*/ 576262 w 1334311"/>
                <a:gd name="connsiteY3-1062" fmla="*/ 185738 h 3071812"/>
                <a:gd name="connsiteX4-1063" fmla="*/ 661987 w 1334311"/>
                <a:gd name="connsiteY4-1064" fmla="*/ 226218 h 3071812"/>
                <a:gd name="connsiteX5-1065" fmla="*/ 738187 w 1334311"/>
                <a:gd name="connsiteY5-1066" fmla="*/ 266700 h 3071812"/>
                <a:gd name="connsiteX6-1067" fmla="*/ 912018 w 1334311"/>
                <a:gd name="connsiteY6-1068" fmla="*/ 316706 h 3071812"/>
                <a:gd name="connsiteX7-1069" fmla="*/ 1035844 w 1334311"/>
                <a:gd name="connsiteY7-1070" fmla="*/ 464343 h 3071812"/>
                <a:gd name="connsiteX8-1071" fmla="*/ 1095375 w 1334311"/>
                <a:gd name="connsiteY8-1072" fmla="*/ 581025 h 3071812"/>
                <a:gd name="connsiteX9-1073" fmla="*/ 1162050 w 1334311"/>
                <a:gd name="connsiteY9-1074" fmla="*/ 702468 h 3071812"/>
                <a:gd name="connsiteX10-1075" fmla="*/ 1219200 w 1334311"/>
                <a:gd name="connsiteY10-1076" fmla="*/ 823912 h 3071812"/>
                <a:gd name="connsiteX11-1077" fmla="*/ 1252537 w 1334311"/>
                <a:gd name="connsiteY11-1078" fmla="*/ 981075 h 3071812"/>
                <a:gd name="connsiteX12-1079" fmla="*/ 1276350 w 1334311"/>
                <a:gd name="connsiteY12-1080" fmla="*/ 1095375 h 3071812"/>
                <a:gd name="connsiteX13-1081" fmla="*/ 1304925 w 1334311"/>
                <a:gd name="connsiteY13-1082" fmla="*/ 1262062 h 3071812"/>
                <a:gd name="connsiteX14-1083" fmla="*/ 1309687 w 1334311"/>
                <a:gd name="connsiteY14-1084" fmla="*/ 1314450 h 3071812"/>
                <a:gd name="connsiteX15-1085" fmla="*/ 1333500 w 1334311"/>
                <a:gd name="connsiteY15-1086" fmla="*/ 1419225 h 3071812"/>
                <a:gd name="connsiteX16-1087" fmla="*/ 1276350 w 1334311"/>
                <a:gd name="connsiteY16-1088" fmla="*/ 1438275 h 3071812"/>
                <a:gd name="connsiteX17-1089" fmla="*/ 502444 w 1334311"/>
                <a:gd name="connsiteY17-1090" fmla="*/ 1438274 h 3071812"/>
                <a:gd name="connsiteX18-1091" fmla="*/ 466724 w 1334311"/>
                <a:gd name="connsiteY18-1092" fmla="*/ 1471613 h 3071812"/>
                <a:gd name="connsiteX19-1093" fmla="*/ 476250 w 1334311"/>
                <a:gd name="connsiteY19-1094" fmla="*/ 1557337 h 3071812"/>
                <a:gd name="connsiteX20-1095" fmla="*/ 576262 w 1334311"/>
                <a:gd name="connsiteY20-1096" fmla="*/ 1652587 h 3071812"/>
                <a:gd name="connsiteX21-1097" fmla="*/ 635794 w 1334311"/>
                <a:gd name="connsiteY21-1098" fmla="*/ 1740693 h 3071812"/>
                <a:gd name="connsiteX22-1099" fmla="*/ 700087 w 1334311"/>
                <a:gd name="connsiteY22-1100" fmla="*/ 2019300 h 3071812"/>
                <a:gd name="connsiteX23-1101" fmla="*/ 719137 w 1334311"/>
                <a:gd name="connsiteY23-1102" fmla="*/ 2219325 h 3071812"/>
                <a:gd name="connsiteX24-1103" fmla="*/ 704850 w 1334311"/>
                <a:gd name="connsiteY24-1104" fmla="*/ 2376487 h 3071812"/>
                <a:gd name="connsiteX25-1105" fmla="*/ 752475 w 1334311"/>
                <a:gd name="connsiteY25-1106" fmla="*/ 2424112 h 3071812"/>
                <a:gd name="connsiteX26-1107" fmla="*/ 783431 w 1334311"/>
                <a:gd name="connsiteY26-1108" fmla="*/ 2538412 h 3071812"/>
                <a:gd name="connsiteX27-1109" fmla="*/ 866775 w 1334311"/>
                <a:gd name="connsiteY27-1110" fmla="*/ 2667000 h 3071812"/>
                <a:gd name="connsiteX28-1111" fmla="*/ 909637 w 1334311"/>
                <a:gd name="connsiteY28-1112" fmla="*/ 2847975 h 3071812"/>
                <a:gd name="connsiteX29-1113" fmla="*/ 933450 w 1334311"/>
                <a:gd name="connsiteY29-1114" fmla="*/ 2990850 h 3071812"/>
                <a:gd name="connsiteX30-1115" fmla="*/ 933450 w 1334311"/>
                <a:gd name="connsiteY30-1116" fmla="*/ 3071812 h 3071812"/>
                <a:gd name="connsiteX0-1117" fmla="*/ 0 w 1334311"/>
                <a:gd name="connsiteY0-1118" fmla="*/ 0 h 3071812"/>
                <a:gd name="connsiteX1-1119" fmla="*/ 180975 w 1334311"/>
                <a:gd name="connsiteY1-1120" fmla="*/ 42862 h 3071812"/>
                <a:gd name="connsiteX2-1121" fmla="*/ 395287 w 1334311"/>
                <a:gd name="connsiteY2-1122" fmla="*/ 104775 h 3071812"/>
                <a:gd name="connsiteX3-1123" fmla="*/ 576262 w 1334311"/>
                <a:gd name="connsiteY3-1124" fmla="*/ 185738 h 3071812"/>
                <a:gd name="connsiteX4-1125" fmla="*/ 661987 w 1334311"/>
                <a:gd name="connsiteY4-1126" fmla="*/ 226218 h 3071812"/>
                <a:gd name="connsiteX5-1127" fmla="*/ 738187 w 1334311"/>
                <a:gd name="connsiteY5-1128" fmla="*/ 266700 h 3071812"/>
                <a:gd name="connsiteX6-1129" fmla="*/ 912018 w 1334311"/>
                <a:gd name="connsiteY6-1130" fmla="*/ 316706 h 3071812"/>
                <a:gd name="connsiteX7-1131" fmla="*/ 1035844 w 1334311"/>
                <a:gd name="connsiteY7-1132" fmla="*/ 464343 h 3071812"/>
                <a:gd name="connsiteX8-1133" fmla="*/ 1095375 w 1334311"/>
                <a:gd name="connsiteY8-1134" fmla="*/ 581025 h 3071812"/>
                <a:gd name="connsiteX9-1135" fmla="*/ 1162050 w 1334311"/>
                <a:gd name="connsiteY9-1136" fmla="*/ 702468 h 3071812"/>
                <a:gd name="connsiteX10-1137" fmla="*/ 1219200 w 1334311"/>
                <a:gd name="connsiteY10-1138" fmla="*/ 823912 h 3071812"/>
                <a:gd name="connsiteX11-1139" fmla="*/ 1252537 w 1334311"/>
                <a:gd name="connsiteY11-1140" fmla="*/ 981075 h 3071812"/>
                <a:gd name="connsiteX12-1141" fmla="*/ 1276350 w 1334311"/>
                <a:gd name="connsiteY12-1142" fmla="*/ 1095375 h 3071812"/>
                <a:gd name="connsiteX13-1143" fmla="*/ 1304925 w 1334311"/>
                <a:gd name="connsiteY13-1144" fmla="*/ 1262062 h 3071812"/>
                <a:gd name="connsiteX14-1145" fmla="*/ 1309687 w 1334311"/>
                <a:gd name="connsiteY14-1146" fmla="*/ 1314450 h 3071812"/>
                <a:gd name="connsiteX15-1147" fmla="*/ 1333500 w 1334311"/>
                <a:gd name="connsiteY15-1148" fmla="*/ 1419225 h 3071812"/>
                <a:gd name="connsiteX16-1149" fmla="*/ 1276350 w 1334311"/>
                <a:gd name="connsiteY16-1150" fmla="*/ 1438275 h 3071812"/>
                <a:gd name="connsiteX17-1151" fmla="*/ 502444 w 1334311"/>
                <a:gd name="connsiteY17-1152" fmla="*/ 1438274 h 3071812"/>
                <a:gd name="connsiteX18-1153" fmla="*/ 466724 w 1334311"/>
                <a:gd name="connsiteY18-1154" fmla="*/ 1471613 h 3071812"/>
                <a:gd name="connsiteX19-1155" fmla="*/ 476250 w 1334311"/>
                <a:gd name="connsiteY19-1156" fmla="*/ 1557337 h 3071812"/>
                <a:gd name="connsiteX20-1157" fmla="*/ 576262 w 1334311"/>
                <a:gd name="connsiteY20-1158" fmla="*/ 1652587 h 3071812"/>
                <a:gd name="connsiteX21-1159" fmla="*/ 635794 w 1334311"/>
                <a:gd name="connsiteY21-1160" fmla="*/ 1740693 h 3071812"/>
                <a:gd name="connsiteX22-1161" fmla="*/ 700087 w 1334311"/>
                <a:gd name="connsiteY22-1162" fmla="*/ 2019300 h 3071812"/>
                <a:gd name="connsiteX23-1163" fmla="*/ 719137 w 1334311"/>
                <a:gd name="connsiteY23-1164" fmla="*/ 2219325 h 3071812"/>
                <a:gd name="connsiteX24-1165" fmla="*/ 704850 w 1334311"/>
                <a:gd name="connsiteY24-1166" fmla="*/ 2376487 h 3071812"/>
                <a:gd name="connsiteX25-1167" fmla="*/ 745331 w 1334311"/>
                <a:gd name="connsiteY25-1168" fmla="*/ 2416969 h 3071812"/>
                <a:gd name="connsiteX26-1169" fmla="*/ 783431 w 1334311"/>
                <a:gd name="connsiteY26-1170" fmla="*/ 2538412 h 3071812"/>
                <a:gd name="connsiteX27-1171" fmla="*/ 866775 w 1334311"/>
                <a:gd name="connsiteY27-1172" fmla="*/ 2667000 h 3071812"/>
                <a:gd name="connsiteX28-1173" fmla="*/ 909637 w 1334311"/>
                <a:gd name="connsiteY28-1174" fmla="*/ 2847975 h 3071812"/>
                <a:gd name="connsiteX29-1175" fmla="*/ 933450 w 1334311"/>
                <a:gd name="connsiteY29-1176" fmla="*/ 2990850 h 3071812"/>
                <a:gd name="connsiteX30-1177" fmla="*/ 933450 w 1334311"/>
                <a:gd name="connsiteY30-1178" fmla="*/ 3071812 h 3071812"/>
                <a:gd name="connsiteX0-1179" fmla="*/ 0 w 1334311"/>
                <a:gd name="connsiteY0-1180" fmla="*/ 0 h 3071812"/>
                <a:gd name="connsiteX1-1181" fmla="*/ 180975 w 1334311"/>
                <a:gd name="connsiteY1-1182" fmla="*/ 42862 h 3071812"/>
                <a:gd name="connsiteX2-1183" fmla="*/ 395287 w 1334311"/>
                <a:gd name="connsiteY2-1184" fmla="*/ 104775 h 3071812"/>
                <a:gd name="connsiteX3-1185" fmla="*/ 576262 w 1334311"/>
                <a:gd name="connsiteY3-1186" fmla="*/ 185738 h 3071812"/>
                <a:gd name="connsiteX4-1187" fmla="*/ 661987 w 1334311"/>
                <a:gd name="connsiteY4-1188" fmla="*/ 226218 h 3071812"/>
                <a:gd name="connsiteX5-1189" fmla="*/ 738187 w 1334311"/>
                <a:gd name="connsiteY5-1190" fmla="*/ 266700 h 3071812"/>
                <a:gd name="connsiteX6-1191" fmla="*/ 912018 w 1334311"/>
                <a:gd name="connsiteY6-1192" fmla="*/ 316706 h 3071812"/>
                <a:gd name="connsiteX7-1193" fmla="*/ 1035844 w 1334311"/>
                <a:gd name="connsiteY7-1194" fmla="*/ 464343 h 3071812"/>
                <a:gd name="connsiteX8-1195" fmla="*/ 1095375 w 1334311"/>
                <a:gd name="connsiteY8-1196" fmla="*/ 581025 h 3071812"/>
                <a:gd name="connsiteX9-1197" fmla="*/ 1162050 w 1334311"/>
                <a:gd name="connsiteY9-1198" fmla="*/ 702468 h 3071812"/>
                <a:gd name="connsiteX10-1199" fmla="*/ 1219200 w 1334311"/>
                <a:gd name="connsiteY10-1200" fmla="*/ 823912 h 3071812"/>
                <a:gd name="connsiteX11-1201" fmla="*/ 1252537 w 1334311"/>
                <a:gd name="connsiteY11-1202" fmla="*/ 981075 h 3071812"/>
                <a:gd name="connsiteX12-1203" fmla="*/ 1276350 w 1334311"/>
                <a:gd name="connsiteY12-1204" fmla="*/ 1095375 h 3071812"/>
                <a:gd name="connsiteX13-1205" fmla="*/ 1304925 w 1334311"/>
                <a:gd name="connsiteY13-1206" fmla="*/ 1262062 h 3071812"/>
                <a:gd name="connsiteX14-1207" fmla="*/ 1309687 w 1334311"/>
                <a:gd name="connsiteY14-1208" fmla="*/ 1314450 h 3071812"/>
                <a:gd name="connsiteX15-1209" fmla="*/ 1333500 w 1334311"/>
                <a:gd name="connsiteY15-1210" fmla="*/ 1419225 h 3071812"/>
                <a:gd name="connsiteX16-1211" fmla="*/ 1276350 w 1334311"/>
                <a:gd name="connsiteY16-1212" fmla="*/ 1438275 h 3071812"/>
                <a:gd name="connsiteX17-1213" fmla="*/ 502444 w 1334311"/>
                <a:gd name="connsiteY17-1214" fmla="*/ 1438274 h 3071812"/>
                <a:gd name="connsiteX18-1215" fmla="*/ 466724 w 1334311"/>
                <a:gd name="connsiteY18-1216" fmla="*/ 1471613 h 3071812"/>
                <a:gd name="connsiteX19-1217" fmla="*/ 476250 w 1334311"/>
                <a:gd name="connsiteY19-1218" fmla="*/ 1557337 h 3071812"/>
                <a:gd name="connsiteX20-1219" fmla="*/ 576262 w 1334311"/>
                <a:gd name="connsiteY20-1220" fmla="*/ 1652587 h 3071812"/>
                <a:gd name="connsiteX21-1221" fmla="*/ 635794 w 1334311"/>
                <a:gd name="connsiteY21-1222" fmla="*/ 1740693 h 3071812"/>
                <a:gd name="connsiteX22-1223" fmla="*/ 700087 w 1334311"/>
                <a:gd name="connsiteY22-1224" fmla="*/ 2019300 h 3071812"/>
                <a:gd name="connsiteX23-1225" fmla="*/ 719137 w 1334311"/>
                <a:gd name="connsiteY23-1226" fmla="*/ 2219325 h 3071812"/>
                <a:gd name="connsiteX24-1227" fmla="*/ 704850 w 1334311"/>
                <a:gd name="connsiteY24-1228" fmla="*/ 2376487 h 3071812"/>
                <a:gd name="connsiteX25-1229" fmla="*/ 752475 w 1334311"/>
                <a:gd name="connsiteY25-1230" fmla="*/ 2424113 h 3071812"/>
                <a:gd name="connsiteX26-1231" fmla="*/ 783431 w 1334311"/>
                <a:gd name="connsiteY26-1232" fmla="*/ 2538412 h 3071812"/>
                <a:gd name="connsiteX27-1233" fmla="*/ 866775 w 1334311"/>
                <a:gd name="connsiteY27-1234" fmla="*/ 2667000 h 3071812"/>
                <a:gd name="connsiteX28-1235" fmla="*/ 909637 w 1334311"/>
                <a:gd name="connsiteY28-1236" fmla="*/ 2847975 h 3071812"/>
                <a:gd name="connsiteX29-1237" fmla="*/ 933450 w 1334311"/>
                <a:gd name="connsiteY29-1238" fmla="*/ 2990850 h 3071812"/>
                <a:gd name="connsiteX30-1239" fmla="*/ 933450 w 1334311"/>
                <a:gd name="connsiteY30-1240" fmla="*/ 3071812 h 3071812"/>
                <a:gd name="connsiteX0-1241" fmla="*/ 0 w 1334311"/>
                <a:gd name="connsiteY0-1242" fmla="*/ 0 h 3071812"/>
                <a:gd name="connsiteX1-1243" fmla="*/ 180975 w 1334311"/>
                <a:gd name="connsiteY1-1244" fmla="*/ 42862 h 3071812"/>
                <a:gd name="connsiteX2-1245" fmla="*/ 395287 w 1334311"/>
                <a:gd name="connsiteY2-1246" fmla="*/ 104775 h 3071812"/>
                <a:gd name="connsiteX3-1247" fmla="*/ 576262 w 1334311"/>
                <a:gd name="connsiteY3-1248" fmla="*/ 185738 h 3071812"/>
                <a:gd name="connsiteX4-1249" fmla="*/ 661987 w 1334311"/>
                <a:gd name="connsiteY4-1250" fmla="*/ 226218 h 3071812"/>
                <a:gd name="connsiteX5-1251" fmla="*/ 738187 w 1334311"/>
                <a:gd name="connsiteY5-1252" fmla="*/ 266700 h 3071812"/>
                <a:gd name="connsiteX6-1253" fmla="*/ 912018 w 1334311"/>
                <a:gd name="connsiteY6-1254" fmla="*/ 316706 h 3071812"/>
                <a:gd name="connsiteX7-1255" fmla="*/ 1035844 w 1334311"/>
                <a:gd name="connsiteY7-1256" fmla="*/ 464343 h 3071812"/>
                <a:gd name="connsiteX8-1257" fmla="*/ 1095375 w 1334311"/>
                <a:gd name="connsiteY8-1258" fmla="*/ 581025 h 3071812"/>
                <a:gd name="connsiteX9-1259" fmla="*/ 1162050 w 1334311"/>
                <a:gd name="connsiteY9-1260" fmla="*/ 702468 h 3071812"/>
                <a:gd name="connsiteX10-1261" fmla="*/ 1219200 w 1334311"/>
                <a:gd name="connsiteY10-1262" fmla="*/ 823912 h 3071812"/>
                <a:gd name="connsiteX11-1263" fmla="*/ 1252537 w 1334311"/>
                <a:gd name="connsiteY11-1264" fmla="*/ 981075 h 3071812"/>
                <a:gd name="connsiteX12-1265" fmla="*/ 1276350 w 1334311"/>
                <a:gd name="connsiteY12-1266" fmla="*/ 1095375 h 3071812"/>
                <a:gd name="connsiteX13-1267" fmla="*/ 1304925 w 1334311"/>
                <a:gd name="connsiteY13-1268" fmla="*/ 1262062 h 3071812"/>
                <a:gd name="connsiteX14-1269" fmla="*/ 1309687 w 1334311"/>
                <a:gd name="connsiteY14-1270" fmla="*/ 1314450 h 3071812"/>
                <a:gd name="connsiteX15-1271" fmla="*/ 1333500 w 1334311"/>
                <a:gd name="connsiteY15-1272" fmla="*/ 1419225 h 3071812"/>
                <a:gd name="connsiteX16-1273" fmla="*/ 1276350 w 1334311"/>
                <a:gd name="connsiteY16-1274" fmla="*/ 1438275 h 3071812"/>
                <a:gd name="connsiteX17-1275" fmla="*/ 502444 w 1334311"/>
                <a:gd name="connsiteY17-1276" fmla="*/ 1438274 h 3071812"/>
                <a:gd name="connsiteX18-1277" fmla="*/ 466724 w 1334311"/>
                <a:gd name="connsiteY18-1278" fmla="*/ 1471613 h 3071812"/>
                <a:gd name="connsiteX19-1279" fmla="*/ 476250 w 1334311"/>
                <a:gd name="connsiteY19-1280" fmla="*/ 1557337 h 3071812"/>
                <a:gd name="connsiteX20-1281" fmla="*/ 576262 w 1334311"/>
                <a:gd name="connsiteY20-1282" fmla="*/ 1652587 h 3071812"/>
                <a:gd name="connsiteX21-1283" fmla="*/ 635794 w 1334311"/>
                <a:gd name="connsiteY21-1284" fmla="*/ 1740693 h 3071812"/>
                <a:gd name="connsiteX22-1285" fmla="*/ 700087 w 1334311"/>
                <a:gd name="connsiteY22-1286" fmla="*/ 2019300 h 3071812"/>
                <a:gd name="connsiteX23-1287" fmla="*/ 719137 w 1334311"/>
                <a:gd name="connsiteY23-1288" fmla="*/ 2219325 h 3071812"/>
                <a:gd name="connsiteX24-1289" fmla="*/ 704850 w 1334311"/>
                <a:gd name="connsiteY24-1290" fmla="*/ 2376487 h 3071812"/>
                <a:gd name="connsiteX25-1291" fmla="*/ 752475 w 1334311"/>
                <a:gd name="connsiteY25-1292" fmla="*/ 2424113 h 3071812"/>
                <a:gd name="connsiteX26-1293" fmla="*/ 783431 w 1334311"/>
                <a:gd name="connsiteY26-1294" fmla="*/ 2538412 h 3071812"/>
                <a:gd name="connsiteX27-1295" fmla="*/ 866775 w 1334311"/>
                <a:gd name="connsiteY27-1296" fmla="*/ 2667000 h 3071812"/>
                <a:gd name="connsiteX28-1297" fmla="*/ 919162 w 1334311"/>
                <a:gd name="connsiteY28-1298" fmla="*/ 2850356 h 3071812"/>
                <a:gd name="connsiteX29-1299" fmla="*/ 933450 w 1334311"/>
                <a:gd name="connsiteY29-1300" fmla="*/ 2990850 h 3071812"/>
                <a:gd name="connsiteX30-1301" fmla="*/ 933450 w 1334311"/>
                <a:gd name="connsiteY30-1302" fmla="*/ 3071812 h 307181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</a:cxnLst>
              <a:rect l="l" t="t" r="r" b="b"/>
              <a:pathLst>
                <a:path w="1334311" h="3071812">
                  <a:moveTo>
                    <a:pt x="0" y="0"/>
                  </a:moveTo>
                  <a:cubicBezTo>
                    <a:pt x="57547" y="12700"/>
                    <a:pt x="115094" y="25400"/>
                    <a:pt x="180975" y="42862"/>
                  </a:cubicBezTo>
                  <a:cubicBezTo>
                    <a:pt x="246856" y="60324"/>
                    <a:pt x="329406" y="80962"/>
                    <a:pt x="395287" y="104775"/>
                  </a:cubicBezTo>
                  <a:cubicBezTo>
                    <a:pt x="461168" y="128588"/>
                    <a:pt x="531812" y="165498"/>
                    <a:pt x="576262" y="185738"/>
                  </a:cubicBezTo>
                  <a:cubicBezTo>
                    <a:pt x="620712" y="205978"/>
                    <a:pt x="635000" y="212724"/>
                    <a:pt x="661987" y="226218"/>
                  </a:cubicBezTo>
                  <a:cubicBezTo>
                    <a:pt x="688974" y="239712"/>
                    <a:pt x="696515" y="251619"/>
                    <a:pt x="738187" y="266700"/>
                  </a:cubicBezTo>
                  <a:cubicBezTo>
                    <a:pt x="779859" y="281781"/>
                    <a:pt x="860028" y="283766"/>
                    <a:pt x="912018" y="316706"/>
                  </a:cubicBezTo>
                  <a:cubicBezTo>
                    <a:pt x="964008" y="349646"/>
                    <a:pt x="1005285" y="420290"/>
                    <a:pt x="1035844" y="464343"/>
                  </a:cubicBezTo>
                  <a:cubicBezTo>
                    <a:pt x="1066403" y="508396"/>
                    <a:pt x="1074341" y="541337"/>
                    <a:pt x="1095375" y="581025"/>
                  </a:cubicBezTo>
                  <a:cubicBezTo>
                    <a:pt x="1116409" y="620713"/>
                    <a:pt x="1141413" y="661987"/>
                    <a:pt x="1162050" y="702468"/>
                  </a:cubicBezTo>
                  <a:cubicBezTo>
                    <a:pt x="1182687" y="742949"/>
                    <a:pt x="1204119" y="777478"/>
                    <a:pt x="1219200" y="823912"/>
                  </a:cubicBezTo>
                  <a:cubicBezTo>
                    <a:pt x="1234281" y="870347"/>
                    <a:pt x="1243012" y="935831"/>
                    <a:pt x="1252537" y="981075"/>
                  </a:cubicBezTo>
                  <a:cubicBezTo>
                    <a:pt x="1262062" y="1026319"/>
                    <a:pt x="1267619" y="1048544"/>
                    <a:pt x="1276350" y="1095375"/>
                  </a:cubicBezTo>
                  <a:cubicBezTo>
                    <a:pt x="1285081" y="1142206"/>
                    <a:pt x="1299369" y="1225550"/>
                    <a:pt x="1304925" y="1262062"/>
                  </a:cubicBezTo>
                  <a:cubicBezTo>
                    <a:pt x="1310481" y="1298574"/>
                    <a:pt x="1304925" y="1288256"/>
                    <a:pt x="1309687" y="1314450"/>
                  </a:cubicBezTo>
                  <a:cubicBezTo>
                    <a:pt x="1314449" y="1340644"/>
                    <a:pt x="1339056" y="1398588"/>
                    <a:pt x="1333500" y="1419225"/>
                  </a:cubicBezTo>
                  <a:cubicBezTo>
                    <a:pt x="1327944" y="1439862"/>
                    <a:pt x="1310084" y="1437481"/>
                    <a:pt x="1276350" y="1438275"/>
                  </a:cubicBezTo>
                  <a:cubicBezTo>
                    <a:pt x="1242616" y="1439069"/>
                    <a:pt x="542132" y="1423192"/>
                    <a:pt x="502444" y="1438274"/>
                  </a:cubicBezTo>
                  <a:cubicBezTo>
                    <a:pt x="464111" y="1452841"/>
                    <a:pt x="471090" y="1451769"/>
                    <a:pt x="466724" y="1471613"/>
                  </a:cubicBezTo>
                  <a:cubicBezTo>
                    <a:pt x="462358" y="1491457"/>
                    <a:pt x="457994" y="1527175"/>
                    <a:pt x="476250" y="1557337"/>
                  </a:cubicBezTo>
                  <a:cubicBezTo>
                    <a:pt x="494506" y="1587499"/>
                    <a:pt x="549671" y="1622028"/>
                    <a:pt x="576262" y="1652587"/>
                  </a:cubicBezTo>
                  <a:cubicBezTo>
                    <a:pt x="602853" y="1683146"/>
                    <a:pt x="615157" y="1679574"/>
                    <a:pt x="635794" y="1740693"/>
                  </a:cubicBezTo>
                  <a:cubicBezTo>
                    <a:pt x="656431" y="1801812"/>
                    <a:pt x="686196" y="1939528"/>
                    <a:pt x="700087" y="2019300"/>
                  </a:cubicBezTo>
                  <a:cubicBezTo>
                    <a:pt x="713978" y="2099072"/>
                    <a:pt x="718343" y="2159794"/>
                    <a:pt x="719137" y="2219325"/>
                  </a:cubicBezTo>
                  <a:cubicBezTo>
                    <a:pt x="719931" y="2278856"/>
                    <a:pt x="699294" y="2342356"/>
                    <a:pt x="704850" y="2376487"/>
                  </a:cubicBezTo>
                  <a:cubicBezTo>
                    <a:pt x="710406" y="2410618"/>
                    <a:pt x="739378" y="2397126"/>
                    <a:pt x="752475" y="2424113"/>
                  </a:cubicBezTo>
                  <a:cubicBezTo>
                    <a:pt x="765572" y="2451100"/>
                    <a:pt x="764381" y="2497931"/>
                    <a:pt x="783431" y="2538412"/>
                  </a:cubicBezTo>
                  <a:cubicBezTo>
                    <a:pt x="802481" y="2578893"/>
                    <a:pt x="844153" y="2615009"/>
                    <a:pt x="866775" y="2667000"/>
                  </a:cubicBezTo>
                  <a:cubicBezTo>
                    <a:pt x="889397" y="2718991"/>
                    <a:pt x="908050" y="2796381"/>
                    <a:pt x="919162" y="2850356"/>
                  </a:cubicBezTo>
                  <a:cubicBezTo>
                    <a:pt x="930274" y="2904331"/>
                    <a:pt x="929481" y="2953544"/>
                    <a:pt x="933450" y="2990850"/>
                  </a:cubicBezTo>
                  <a:cubicBezTo>
                    <a:pt x="937419" y="3028156"/>
                    <a:pt x="935434" y="3049984"/>
                    <a:pt x="933450" y="3071812"/>
                  </a:cubicBezTo>
                </a:path>
              </a:pathLst>
            </a:custGeom>
            <a:noFill/>
            <a:ln w="38100">
              <a:solidFill>
                <a:srgbClr val="F7158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6182422" y="1195332"/>
              <a:ext cx="1185644" cy="1366579"/>
            </a:xfrm>
            <a:custGeom>
              <a:avLst/>
              <a:gdLst>
                <a:gd name="connsiteX0" fmla="*/ 595313 w 1249120"/>
                <a:gd name="connsiteY0" fmla="*/ 0 h 1444682"/>
                <a:gd name="connsiteX1" fmla="*/ 733425 w 1249120"/>
                <a:gd name="connsiteY1" fmla="*/ 54768 h 1444682"/>
                <a:gd name="connsiteX2" fmla="*/ 878682 w 1249120"/>
                <a:gd name="connsiteY2" fmla="*/ 114300 h 1444682"/>
                <a:gd name="connsiteX3" fmla="*/ 954882 w 1249120"/>
                <a:gd name="connsiteY3" fmla="*/ 209550 h 1444682"/>
                <a:gd name="connsiteX4" fmla="*/ 1021557 w 1249120"/>
                <a:gd name="connsiteY4" fmla="*/ 264318 h 1444682"/>
                <a:gd name="connsiteX5" fmla="*/ 1126332 w 1249120"/>
                <a:gd name="connsiteY5" fmla="*/ 333375 h 1444682"/>
                <a:gd name="connsiteX6" fmla="*/ 1176338 w 1249120"/>
                <a:gd name="connsiteY6" fmla="*/ 421481 h 1444682"/>
                <a:gd name="connsiteX7" fmla="*/ 1204913 w 1249120"/>
                <a:gd name="connsiteY7" fmla="*/ 616743 h 1444682"/>
                <a:gd name="connsiteX8" fmla="*/ 1197769 w 1249120"/>
                <a:gd name="connsiteY8" fmla="*/ 921543 h 1444682"/>
                <a:gd name="connsiteX9" fmla="*/ 1216819 w 1249120"/>
                <a:gd name="connsiteY9" fmla="*/ 1176337 h 1444682"/>
                <a:gd name="connsiteX10" fmla="*/ 1235869 w 1249120"/>
                <a:gd name="connsiteY10" fmla="*/ 1345406 h 1444682"/>
                <a:gd name="connsiteX11" fmla="*/ 1240632 w 1249120"/>
                <a:gd name="connsiteY11" fmla="*/ 1435893 h 1444682"/>
                <a:gd name="connsiteX12" fmla="*/ 1116807 w 1249120"/>
                <a:gd name="connsiteY12" fmla="*/ 1440656 h 1444682"/>
                <a:gd name="connsiteX13" fmla="*/ 912019 w 1249120"/>
                <a:gd name="connsiteY13" fmla="*/ 1431131 h 1444682"/>
                <a:gd name="connsiteX14" fmla="*/ 595313 w 1249120"/>
                <a:gd name="connsiteY14" fmla="*/ 1435893 h 1444682"/>
                <a:gd name="connsiteX15" fmla="*/ 0 w 1249120"/>
                <a:gd name="connsiteY15" fmla="*/ 1431131 h 1444682"/>
                <a:gd name="connsiteX0-1" fmla="*/ 595313 w 1242063"/>
                <a:gd name="connsiteY0-2" fmla="*/ 0 h 1441909"/>
                <a:gd name="connsiteX1-3" fmla="*/ 733425 w 1242063"/>
                <a:gd name="connsiteY1-4" fmla="*/ 54768 h 1441909"/>
                <a:gd name="connsiteX2-5" fmla="*/ 878682 w 1242063"/>
                <a:gd name="connsiteY2-6" fmla="*/ 114300 h 1441909"/>
                <a:gd name="connsiteX3-7" fmla="*/ 954882 w 1242063"/>
                <a:gd name="connsiteY3-8" fmla="*/ 209550 h 1441909"/>
                <a:gd name="connsiteX4-9" fmla="*/ 1021557 w 1242063"/>
                <a:gd name="connsiteY4-10" fmla="*/ 264318 h 1441909"/>
                <a:gd name="connsiteX5-11" fmla="*/ 1126332 w 1242063"/>
                <a:gd name="connsiteY5-12" fmla="*/ 333375 h 1441909"/>
                <a:gd name="connsiteX6-13" fmla="*/ 1176338 w 1242063"/>
                <a:gd name="connsiteY6-14" fmla="*/ 421481 h 1441909"/>
                <a:gd name="connsiteX7-15" fmla="*/ 1204913 w 1242063"/>
                <a:gd name="connsiteY7-16" fmla="*/ 616743 h 1441909"/>
                <a:gd name="connsiteX8-17" fmla="*/ 1197769 w 1242063"/>
                <a:gd name="connsiteY8-18" fmla="*/ 921543 h 1441909"/>
                <a:gd name="connsiteX9-19" fmla="*/ 1216819 w 1242063"/>
                <a:gd name="connsiteY9-20" fmla="*/ 1176337 h 1441909"/>
                <a:gd name="connsiteX10-21" fmla="*/ 1235869 w 1242063"/>
                <a:gd name="connsiteY10-22" fmla="*/ 1345406 h 1441909"/>
                <a:gd name="connsiteX11-23" fmla="*/ 1231107 w 1242063"/>
                <a:gd name="connsiteY11-24" fmla="*/ 1431130 h 1441909"/>
                <a:gd name="connsiteX12-25" fmla="*/ 1116807 w 1242063"/>
                <a:gd name="connsiteY12-26" fmla="*/ 1440656 h 1441909"/>
                <a:gd name="connsiteX13-27" fmla="*/ 912019 w 1242063"/>
                <a:gd name="connsiteY13-28" fmla="*/ 1431131 h 1441909"/>
                <a:gd name="connsiteX14-29" fmla="*/ 595313 w 1242063"/>
                <a:gd name="connsiteY14-30" fmla="*/ 1435893 h 1441909"/>
                <a:gd name="connsiteX15-31" fmla="*/ 0 w 1242063"/>
                <a:gd name="connsiteY15-32" fmla="*/ 1431131 h 14419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</a:cxnLst>
              <a:rect l="l" t="t" r="r" b="b"/>
              <a:pathLst>
                <a:path w="1242063" h="1441909">
                  <a:moveTo>
                    <a:pt x="595313" y="0"/>
                  </a:moveTo>
                  <a:lnTo>
                    <a:pt x="733425" y="54768"/>
                  </a:lnTo>
                  <a:cubicBezTo>
                    <a:pt x="780653" y="73818"/>
                    <a:pt x="841773" y="88503"/>
                    <a:pt x="878682" y="114300"/>
                  </a:cubicBezTo>
                  <a:cubicBezTo>
                    <a:pt x="915592" y="140097"/>
                    <a:pt x="931069" y="184547"/>
                    <a:pt x="954882" y="209550"/>
                  </a:cubicBezTo>
                  <a:cubicBezTo>
                    <a:pt x="978695" y="234553"/>
                    <a:pt x="992982" y="243681"/>
                    <a:pt x="1021557" y="264318"/>
                  </a:cubicBezTo>
                  <a:cubicBezTo>
                    <a:pt x="1050132" y="284955"/>
                    <a:pt x="1100535" y="307181"/>
                    <a:pt x="1126332" y="333375"/>
                  </a:cubicBezTo>
                  <a:cubicBezTo>
                    <a:pt x="1152129" y="359569"/>
                    <a:pt x="1163241" y="374253"/>
                    <a:pt x="1176338" y="421481"/>
                  </a:cubicBezTo>
                  <a:cubicBezTo>
                    <a:pt x="1189435" y="468709"/>
                    <a:pt x="1201341" y="533399"/>
                    <a:pt x="1204913" y="616743"/>
                  </a:cubicBezTo>
                  <a:cubicBezTo>
                    <a:pt x="1208485" y="700087"/>
                    <a:pt x="1195785" y="828277"/>
                    <a:pt x="1197769" y="921543"/>
                  </a:cubicBezTo>
                  <a:cubicBezTo>
                    <a:pt x="1199753" y="1014809"/>
                    <a:pt x="1210469" y="1105693"/>
                    <a:pt x="1216819" y="1176337"/>
                  </a:cubicBezTo>
                  <a:cubicBezTo>
                    <a:pt x="1223169" y="1246981"/>
                    <a:pt x="1233488" y="1302941"/>
                    <a:pt x="1235869" y="1345406"/>
                  </a:cubicBezTo>
                  <a:cubicBezTo>
                    <a:pt x="1238250" y="1387872"/>
                    <a:pt x="1250951" y="1415255"/>
                    <a:pt x="1231107" y="1431130"/>
                  </a:cubicBezTo>
                  <a:cubicBezTo>
                    <a:pt x="1211263" y="1447005"/>
                    <a:pt x="1169988" y="1440656"/>
                    <a:pt x="1116807" y="1440656"/>
                  </a:cubicBezTo>
                  <a:cubicBezTo>
                    <a:pt x="1063626" y="1440656"/>
                    <a:pt x="912019" y="1431131"/>
                    <a:pt x="912019" y="1431131"/>
                  </a:cubicBezTo>
                  <a:lnTo>
                    <a:pt x="595313" y="1435893"/>
                  </a:lnTo>
                  <a:lnTo>
                    <a:pt x="0" y="1431131"/>
                  </a:lnTo>
                </a:path>
              </a:pathLst>
            </a:custGeom>
            <a:noFill/>
            <a:ln w="38100">
              <a:solidFill>
                <a:srgbClr val="F71586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6079807" y="1014161"/>
              <a:ext cx="197328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0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556623" y="1014161"/>
              <a:ext cx="197328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3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7033438" y="1014161"/>
              <a:ext cx="197328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6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7510254" y="1014161"/>
              <a:ext cx="197328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9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7951393" y="1014161"/>
              <a:ext cx="268682" cy="215444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12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8406048" y="1014161"/>
              <a:ext cx="313004" cy="215444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15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5748084" y="1567038"/>
              <a:ext cx="413567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1000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5748084" y="2039839"/>
              <a:ext cx="413567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2000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5748084" y="2512641"/>
              <a:ext cx="413567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3000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5748084" y="2985443"/>
              <a:ext cx="413567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4000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5748084" y="3458245"/>
              <a:ext cx="413567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5000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5748084" y="3931046"/>
              <a:ext cx="413567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latin typeface="思源黑体 Medium" panose="020B0600000000000000" pitchFamily="34" charset="-122"/>
                  <a:ea typeface="思源黑体 Medium" panose="020B0600000000000000" pitchFamily="34" charset="-122"/>
                </a:rPr>
                <a:t>6000</a:t>
              </a:r>
              <a:endParaRPr lang="zh-CN" altLang="en-US" sz="1400" dirty="0"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5331543" y="1191470"/>
              <a:ext cx="901903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latin typeface="思源宋體 Medium" panose="02020500000000000000" pitchFamily="18" charset="-128"/>
                  <a:ea typeface="思源宋體 Medium" panose="02020500000000000000" pitchFamily="18" charset="-128"/>
                </a:rPr>
                <a:t>深度</a:t>
              </a:r>
              <a:r>
                <a:rPr lang="en-US" altLang="zh-CN" sz="1400" dirty="0">
                  <a:latin typeface="思源宋體 Medium" panose="02020500000000000000" pitchFamily="18" charset="-128"/>
                  <a:ea typeface="思源宋體 Medium" panose="02020500000000000000" pitchFamily="18" charset="-128"/>
                </a:rPr>
                <a:t>/</a:t>
              </a:r>
              <a:r>
                <a:rPr lang="zh-CN" altLang="en-US" sz="1400" dirty="0">
                  <a:latin typeface="思源宋體 Medium" panose="02020500000000000000" pitchFamily="18" charset="-128"/>
                  <a:ea typeface="思源宋體 Medium" panose="02020500000000000000" pitchFamily="18" charset="-128"/>
                </a:rPr>
                <a:t>千米</a:t>
              </a:r>
              <a:endParaRPr lang="zh-CN" altLang="en-US" sz="1400" dirty="0">
                <a:latin typeface="思源宋體 Medium" panose="02020500000000000000" pitchFamily="18" charset="-128"/>
                <a:ea typeface="思源宋體 Medium" panose="02020500000000000000" pitchFamily="18" charset="-128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6008772" y="826629"/>
              <a:ext cx="1344376" cy="205658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latin typeface="思源宋體 Medium" panose="02020500000000000000" pitchFamily="18" charset="-128"/>
                  <a:ea typeface="思源宋體 Medium" panose="02020500000000000000" pitchFamily="18" charset="-128"/>
                </a:rPr>
                <a:t>速度</a:t>
              </a:r>
              <a:r>
                <a:rPr lang="en-US" altLang="zh-CN" sz="1400" dirty="0">
                  <a:latin typeface="思源宋體 Medium" panose="02020500000000000000" pitchFamily="18" charset="-128"/>
                  <a:ea typeface="思源宋體 Medium" panose="02020500000000000000" pitchFamily="18" charset="-128"/>
                </a:rPr>
                <a:t>/(</a:t>
              </a:r>
              <a:r>
                <a:rPr lang="zh-CN" altLang="en-US" sz="1400" dirty="0">
                  <a:latin typeface="思源宋體 Medium" panose="02020500000000000000" pitchFamily="18" charset="-128"/>
                  <a:ea typeface="思源宋體 Medium" panose="02020500000000000000" pitchFamily="18" charset="-128"/>
                </a:rPr>
                <a:t>千米</a:t>
              </a:r>
              <a:r>
                <a:rPr lang="en-US" altLang="zh-CN" sz="1400" dirty="0">
                  <a:latin typeface="思源宋體 Medium" panose="02020500000000000000" pitchFamily="18" charset="-128"/>
                  <a:ea typeface="思源宋體 Medium" panose="02020500000000000000" pitchFamily="18" charset="-128"/>
                </a:rPr>
                <a:t>/</a:t>
              </a:r>
              <a:r>
                <a:rPr lang="zh-CN" altLang="en-US" sz="1400" dirty="0">
                  <a:latin typeface="思源宋體 Medium" panose="02020500000000000000" pitchFamily="18" charset="-128"/>
                  <a:ea typeface="思源宋體 Medium" panose="02020500000000000000" pitchFamily="18" charset="-128"/>
                </a:rPr>
                <a:t>秒</a:t>
              </a:r>
              <a:r>
                <a:rPr lang="en-US" altLang="zh-CN" sz="1400" dirty="0">
                  <a:latin typeface="思源宋體 Medium" panose="02020500000000000000" pitchFamily="18" charset="-128"/>
                  <a:ea typeface="思源宋體 Medium" panose="02020500000000000000" pitchFamily="18" charset="-128"/>
                </a:rPr>
                <a:t>)</a:t>
              </a:r>
              <a:endParaRPr lang="zh-CN" altLang="en-US" sz="1400" dirty="0">
                <a:latin typeface="思源宋體 Medium" panose="02020500000000000000" pitchFamily="18" charset="-128"/>
                <a:ea typeface="思源宋體 Medium" panose="02020500000000000000" pitchFamily="18" charset="-128"/>
              </a:endParaRPr>
            </a:p>
          </p:txBody>
        </p:sp>
      </p:grpSp>
      <p:sp>
        <p:nvSpPr>
          <p:cNvPr id="65" name="矩形 64"/>
          <p:cNvSpPr/>
          <p:nvPr/>
        </p:nvSpPr>
        <p:spPr>
          <a:xfrm>
            <a:off x="3743306" y="3971845"/>
            <a:ext cx="4635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B</a:t>
            </a:r>
            <a:endParaRPr lang="zh-CN" altLang="en-US" sz="24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64" name="iconfont-1043-169336"/>
          <p:cNvSpPr>
            <a:spLocks noChangeAspect="1"/>
          </p:cNvSpPr>
          <p:nvPr/>
        </p:nvSpPr>
        <p:spPr bwMode="auto">
          <a:xfrm>
            <a:off x="839788" y="4952449"/>
            <a:ext cx="360767" cy="360000"/>
          </a:xfrm>
          <a:custGeom>
            <a:avLst/>
            <a:gdLst>
              <a:gd name="T0" fmla="*/ 12436 w 12765"/>
              <a:gd name="T1" fmla="*/ 0 h 12739"/>
              <a:gd name="T2" fmla="*/ 4469 w 12765"/>
              <a:gd name="T3" fmla="*/ 7970 h 12739"/>
              <a:gd name="T4" fmla="*/ 1369 w 12765"/>
              <a:gd name="T5" fmla="*/ 5163 h 12739"/>
              <a:gd name="T6" fmla="*/ 0 w 12765"/>
              <a:gd name="T7" fmla="*/ 6438 h 12739"/>
              <a:gd name="T8" fmla="*/ 5357 w 12765"/>
              <a:gd name="T9" fmla="*/ 12739 h 12739"/>
              <a:gd name="T10" fmla="*/ 12765 w 12765"/>
              <a:gd name="T11" fmla="*/ 877 h 12739"/>
              <a:gd name="T12" fmla="*/ 12436 w 12765"/>
              <a:gd name="T13" fmla="*/ 0 h 12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65" h="12739">
                <a:moveTo>
                  <a:pt x="12436" y="0"/>
                </a:moveTo>
                <a:cubicBezTo>
                  <a:pt x="8552" y="2754"/>
                  <a:pt x="5734" y="6228"/>
                  <a:pt x="4469" y="7970"/>
                </a:cubicBezTo>
                <a:lnTo>
                  <a:pt x="1369" y="5163"/>
                </a:lnTo>
                <a:lnTo>
                  <a:pt x="0" y="6438"/>
                </a:lnTo>
                <a:lnTo>
                  <a:pt x="5357" y="12739"/>
                </a:lnTo>
                <a:cubicBezTo>
                  <a:pt x="6278" y="10010"/>
                  <a:pt x="9199" y="4669"/>
                  <a:pt x="12765" y="877"/>
                </a:cubicBezTo>
                <a:lnTo>
                  <a:pt x="1243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7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763588" y="324756"/>
            <a:ext cx="11104562" cy="532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indent="266700"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读地球圈层结构局部示意图，图中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①②③代表地球不同圈层结构，完成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8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～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9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题。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776289" y="3991557"/>
            <a:ext cx="8926512" cy="2452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indent="304800"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908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8.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有关①②③的叙述正确的是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)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A.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①②圈层属于内部圈层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B.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②圈层密度最大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C.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②③圈层属于外部圈层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D.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③圈层厚度有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8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～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18 km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9.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铺路、建楼用的建筑材料主要来源于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Medium" panose="020B0600000000000000" pitchFamily="34" charset="-122"/>
                <a:ea typeface="思源黑体 Medium" panose="020B0600000000000000" pitchFamily="34" charset="-122"/>
                <a:cs typeface="Times New Roman" panose="02020603050405020304" pitchFamily="18" charset="0"/>
              </a:rPr>
              <a:t>)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90825" algn="l"/>
              </a:tabLs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A.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①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B.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②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C.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③         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D.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</a:rPr>
              <a:t>①②③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1"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882418"/>
            <a:ext cx="6732098" cy="2965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4949806" y="4035345"/>
            <a:ext cx="4635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C</a:t>
            </a:r>
            <a:endParaRPr lang="zh-CN" altLang="en-US" sz="24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88963" y="5439602"/>
            <a:ext cx="4635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A</a:t>
            </a:r>
            <a:endParaRPr lang="zh-CN" altLang="en-US" sz="2400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7" name="iconfont-1043-169336"/>
          <p:cNvSpPr>
            <a:spLocks noChangeAspect="1"/>
          </p:cNvSpPr>
          <p:nvPr/>
        </p:nvSpPr>
        <p:spPr bwMode="auto">
          <a:xfrm>
            <a:off x="827088" y="5037950"/>
            <a:ext cx="360767" cy="360000"/>
          </a:xfrm>
          <a:custGeom>
            <a:avLst/>
            <a:gdLst>
              <a:gd name="T0" fmla="*/ 12436 w 12765"/>
              <a:gd name="T1" fmla="*/ 0 h 12739"/>
              <a:gd name="T2" fmla="*/ 4469 w 12765"/>
              <a:gd name="T3" fmla="*/ 7970 h 12739"/>
              <a:gd name="T4" fmla="*/ 1369 w 12765"/>
              <a:gd name="T5" fmla="*/ 5163 h 12739"/>
              <a:gd name="T6" fmla="*/ 0 w 12765"/>
              <a:gd name="T7" fmla="*/ 6438 h 12739"/>
              <a:gd name="T8" fmla="*/ 5357 w 12765"/>
              <a:gd name="T9" fmla="*/ 12739 h 12739"/>
              <a:gd name="T10" fmla="*/ 12765 w 12765"/>
              <a:gd name="T11" fmla="*/ 877 h 12739"/>
              <a:gd name="T12" fmla="*/ 12436 w 12765"/>
              <a:gd name="T13" fmla="*/ 0 h 12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65" h="12739">
                <a:moveTo>
                  <a:pt x="12436" y="0"/>
                </a:moveTo>
                <a:cubicBezTo>
                  <a:pt x="8552" y="2754"/>
                  <a:pt x="5734" y="6228"/>
                  <a:pt x="4469" y="7970"/>
                </a:cubicBezTo>
                <a:lnTo>
                  <a:pt x="1369" y="5163"/>
                </a:lnTo>
                <a:lnTo>
                  <a:pt x="0" y="6438"/>
                </a:lnTo>
                <a:lnTo>
                  <a:pt x="5357" y="12739"/>
                </a:lnTo>
                <a:cubicBezTo>
                  <a:pt x="6278" y="10010"/>
                  <a:pt x="9199" y="4669"/>
                  <a:pt x="12765" y="877"/>
                </a:cubicBezTo>
                <a:lnTo>
                  <a:pt x="1243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</p:sp>
      <p:sp>
        <p:nvSpPr>
          <p:cNvPr id="8" name="iconfont-1043-169336"/>
          <p:cNvSpPr>
            <a:spLocks noChangeAspect="1"/>
          </p:cNvSpPr>
          <p:nvPr/>
        </p:nvSpPr>
        <p:spPr bwMode="auto">
          <a:xfrm>
            <a:off x="817361" y="5932895"/>
            <a:ext cx="360767" cy="360000"/>
          </a:xfrm>
          <a:custGeom>
            <a:avLst/>
            <a:gdLst>
              <a:gd name="T0" fmla="*/ 12436 w 12765"/>
              <a:gd name="T1" fmla="*/ 0 h 12739"/>
              <a:gd name="T2" fmla="*/ 4469 w 12765"/>
              <a:gd name="T3" fmla="*/ 7970 h 12739"/>
              <a:gd name="T4" fmla="*/ 1369 w 12765"/>
              <a:gd name="T5" fmla="*/ 5163 h 12739"/>
              <a:gd name="T6" fmla="*/ 0 w 12765"/>
              <a:gd name="T7" fmla="*/ 6438 h 12739"/>
              <a:gd name="T8" fmla="*/ 5357 w 12765"/>
              <a:gd name="T9" fmla="*/ 12739 h 12739"/>
              <a:gd name="T10" fmla="*/ 12765 w 12765"/>
              <a:gd name="T11" fmla="*/ 877 h 12739"/>
              <a:gd name="T12" fmla="*/ 12436 w 12765"/>
              <a:gd name="T13" fmla="*/ 0 h 12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765" h="12739">
                <a:moveTo>
                  <a:pt x="12436" y="0"/>
                </a:moveTo>
                <a:cubicBezTo>
                  <a:pt x="8552" y="2754"/>
                  <a:pt x="5734" y="6228"/>
                  <a:pt x="4469" y="7970"/>
                </a:cubicBezTo>
                <a:lnTo>
                  <a:pt x="1369" y="5163"/>
                </a:lnTo>
                <a:lnTo>
                  <a:pt x="0" y="6438"/>
                </a:lnTo>
                <a:lnTo>
                  <a:pt x="5357" y="12739"/>
                </a:lnTo>
                <a:cubicBezTo>
                  <a:pt x="6278" y="10010"/>
                  <a:pt x="9199" y="4669"/>
                  <a:pt x="12765" y="877"/>
                </a:cubicBezTo>
                <a:lnTo>
                  <a:pt x="1243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63814" y="3554360"/>
            <a:ext cx="10869383" cy="2932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(1)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左图中的地震波，虚线代表的是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，实线代表的是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。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(2)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无论纵波还是横波在经过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界面时，速度都明显加快，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为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面；横波经过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b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界面时消失，纵波速度突然减缓，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b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为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面。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(3)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三个圈层名称：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是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，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B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是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，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C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是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。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(4)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可能是岩浆发源地的软流层在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________(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填字母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)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层。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(5)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岩石圈是指</a:t>
            </a: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_________________________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的总称。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"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015" y="838981"/>
            <a:ext cx="4392525" cy="2715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727526" y="276905"/>
            <a:ext cx="4532010" cy="532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10.</a:t>
            </a:r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读图，回答下列问题。</a:t>
            </a:r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695890" y="359246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横波</a:t>
            </a:r>
            <a:endParaRPr lang="zh-CN" altLang="en-US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239190" y="359246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纵波</a:t>
            </a:r>
            <a:endParaRPr lang="zh-CN" altLang="en-US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239190" y="4090181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莫霍</a:t>
            </a:r>
            <a:endParaRPr lang="zh-CN" altLang="en-US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824702" y="4551846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古登堡</a:t>
            </a:r>
            <a:endParaRPr lang="zh-CN" altLang="en-US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44890" y="5020819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地壳</a:t>
            </a:r>
            <a:endParaRPr lang="zh-CN" altLang="en-US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198505" y="5038847"/>
            <a:ext cx="870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地幔 </a:t>
            </a:r>
            <a:endParaRPr lang="zh-CN" altLang="en-US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368439" y="5038847"/>
            <a:ext cx="870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 地核</a:t>
            </a:r>
            <a:endParaRPr lang="zh-CN" altLang="en-US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598836" y="5520584"/>
            <a:ext cx="3946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B</a:t>
            </a:r>
            <a:endParaRPr lang="zh-CN" altLang="en-US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752228" y="5962177"/>
            <a:ext cx="41857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地壳和软流层以上的地幔部分</a:t>
            </a:r>
            <a:endParaRPr lang="zh-CN" altLang="en-US" dirty="0"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矩形 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05235D">
                <a:alpha val="85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2587685" y="2682738"/>
              <a:ext cx="7016630" cy="1652568"/>
            </a:xfrm>
            <a:prstGeom prst="rect">
              <a:avLst/>
            </a:prstGeom>
            <a:noFill/>
            <a:ln w="12700" cap="sq">
              <a:solidFill>
                <a:schemeClr val="bg1"/>
              </a:solidFill>
              <a:miter lim="800000"/>
            </a:ln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3200" dirty="0">
                  <a:solidFill>
                    <a:srgbClr val="FFC000"/>
                  </a:solidFill>
                  <a:latin typeface="思源黑体 Bold" panose="020B0800000000000000" pitchFamily="34" charset="-122"/>
                  <a:ea typeface="思源黑体 Bold" panose="020B0800000000000000" pitchFamily="34" charset="-122"/>
                </a:rPr>
                <a:t>地震</a:t>
              </a:r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是地壳快速释放能量过程中造成的地面震动</a:t>
              </a:r>
              <a:endParaRPr lang="en-US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lvl="0" algn="ctr">
                <a:lnSpc>
                  <a:spcPct val="13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是一种危害和影响巨大的自然灾害</a:t>
              </a:r>
              <a:endParaRPr lang="en-US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lvl="0" algn="ctr">
                <a:lnSpc>
                  <a:spcPct val="13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我国是世界上地震灾害比较严重的国家之一</a:t>
              </a:r>
              <a:endParaRPr lang="en-US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604315" y="2219330"/>
              <a:ext cx="471942" cy="463408"/>
              <a:chOff x="9281460" y="2566094"/>
              <a:chExt cx="471942" cy="463408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9281460" y="2566094"/>
                <a:ext cx="308939" cy="308939"/>
              </a:xfrm>
              <a:prstGeom prst="rect">
                <a:avLst/>
              </a:prstGeom>
              <a:solidFill>
                <a:srgbClr val="F88008"/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9444463" y="2720563"/>
                <a:ext cx="308939" cy="308939"/>
              </a:xfrm>
              <a:prstGeom prst="rect">
                <a:avLst/>
              </a:prstGeom>
              <a:solidFill>
                <a:srgbClr val="F88008">
                  <a:alpha val="50000"/>
                </a:srgbClr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2115743" y="4335306"/>
              <a:ext cx="471942" cy="463408"/>
              <a:chOff x="9281460" y="2726138"/>
              <a:chExt cx="471942" cy="46340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9281460" y="2726138"/>
                <a:ext cx="308939" cy="308939"/>
              </a:xfrm>
              <a:prstGeom prst="rect">
                <a:avLst/>
              </a:prstGeom>
              <a:solidFill>
                <a:srgbClr val="F88008"/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9444463" y="2880607"/>
                <a:ext cx="308939" cy="308939"/>
              </a:xfrm>
              <a:prstGeom prst="rect">
                <a:avLst/>
              </a:prstGeom>
              <a:solidFill>
                <a:srgbClr val="F88008">
                  <a:alpha val="50000"/>
                </a:srgbClr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241939" y="1305504"/>
            <a:ext cx="5715067" cy="4259814"/>
            <a:chOff x="2850142" y="1009650"/>
            <a:chExt cx="6491715" cy="4838700"/>
          </a:xfrm>
        </p:grpSpPr>
        <p:grpSp>
          <p:nvGrpSpPr>
            <p:cNvPr id="6" name="组合 5"/>
            <p:cNvGrpSpPr/>
            <p:nvPr/>
          </p:nvGrpSpPr>
          <p:grpSpPr>
            <a:xfrm>
              <a:off x="2850142" y="1009650"/>
              <a:ext cx="6491715" cy="4838700"/>
              <a:chOff x="2850142" y="1009650"/>
              <a:chExt cx="6491715" cy="4838700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2850142" y="1009650"/>
                <a:ext cx="6491715" cy="4838700"/>
                <a:chOff x="775019" y="1356973"/>
                <a:chExt cx="6959599" cy="5187444"/>
              </a:xfrm>
            </p:grpSpPr>
            <p:pic>
              <p:nvPicPr>
                <p:cNvPr id="27" name="图片 26"/>
                <p:cNvPicPr>
                  <a:picLocks noChangeAspect="1"/>
                </p:cNvPicPr>
                <p:nvPr/>
              </p:nvPicPr>
              <p:blipFill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653" t="6957" r="12220" b="43274"/>
                <a:stretch>
                  <a:fillRect/>
                </a:stretch>
              </p:blipFill>
              <p:spPr>
                <a:xfrm>
                  <a:off x="775019" y="1356973"/>
                  <a:ext cx="6959599" cy="2955581"/>
                </a:xfrm>
                <a:custGeom>
                  <a:avLst/>
                  <a:gdLst>
                    <a:gd name="connsiteX0" fmla="*/ 3076178 w 6959600"/>
                    <a:gd name="connsiteY0" fmla="*/ 54 h 2955582"/>
                    <a:gd name="connsiteX1" fmla="*/ 3257550 w 6959600"/>
                    <a:gd name="connsiteY1" fmla="*/ 28232 h 2955582"/>
                    <a:gd name="connsiteX2" fmla="*/ 3841750 w 6959600"/>
                    <a:gd name="connsiteY2" fmla="*/ 256832 h 2955582"/>
                    <a:gd name="connsiteX3" fmla="*/ 4756150 w 6959600"/>
                    <a:gd name="connsiteY3" fmla="*/ 510832 h 2955582"/>
                    <a:gd name="connsiteX4" fmla="*/ 5676900 w 6959600"/>
                    <a:gd name="connsiteY4" fmla="*/ 644182 h 2955582"/>
                    <a:gd name="connsiteX5" fmla="*/ 6337300 w 6959600"/>
                    <a:gd name="connsiteY5" fmla="*/ 745782 h 2955582"/>
                    <a:gd name="connsiteX6" fmla="*/ 6959600 w 6959600"/>
                    <a:gd name="connsiteY6" fmla="*/ 841032 h 2955582"/>
                    <a:gd name="connsiteX7" fmla="*/ 6775450 w 6959600"/>
                    <a:gd name="connsiteY7" fmla="*/ 1025182 h 2955582"/>
                    <a:gd name="connsiteX8" fmla="*/ 6445250 w 6959600"/>
                    <a:gd name="connsiteY8" fmla="*/ 1355382 h 2955582"/>
                    <a:gd name="connsiteX9" fmla="*/ 5873750 w 6959600"/>
                    <a:gd name="connsiteY9" fmla="*/ 1901482 h 2955582"/>
                    <a:gd name="connsiteX10" fmla="*/ 5334000 w 6959600"/>
                    <a:gd name="connsiteY10" fmla="*/ 2593632 h 2955582"/>
                    <a:gd name="connsiteX11" fmla="*/ 5003800 w 6959600"/>
                    <a:gd name="connsiteY11" fmla="*/ 2955582 h 2955582"/>
                    <a:gd name="connsiteX12" fmla="*/ 4616450 w 6959600"/>
                    <a:gd name="connsiteY12" fmla="*/ 2866682 h 2955582"/>
                    <a:gd name="connsiteX13" fmla="*/ 4108450 w 6959600"/>
                    <a:gd name="connsiteY13" fmla="*/ 2752382 h 2955582"/>
                    <a:gd name="connsiteX14" fmla="*/ 3651250 w 6959600"/>
                    <a:gd name="connsiteY14" fmla="*/ 2619032 h 2955582"/>
                    <a:gd name="connsiteX15" fmla="*/ 2946400 w 6959600"/>
                    <a:gd name="connsiteY15" fmla="*/ 2441232 h 2955582"/>
                    <a:gd name="connsiteX16" fmla="*/ 2286000 w 6959600"/>
                    <a:gd name="connsiteY16" fmla="*/ 2301532 h 2955582"/>
                    <a:gd name="connsiteX17" fmla="*/ 1701800 w 6959600"/>
                    <a:gd name="connsiteY17" fmla="*/ 2123732 h 2955582"/>
                    <a:gd name="connsiteX18" fmla="*/ 1174750 w 6959600"/>
                    <a:gd name="connsiteY18" fmla="*/ 1996732 h 2955582"/>
                    <a:gd name="connsiteX19" fmla="*/ 482600 w 6959600"/>
                    <a:gd name="connsiteY19" fmla="*/ 1850682 h 2955582"/>
                    <a:gd name="connsiteX20" fmla="*/ 0 w 6959600"/>
                    <a:gd name="connsiteY20" fmla="*/ 1749082 h 2955582"/>
                    <a:gd name="connsiteX21" fmla="*/ 641350 w 6959600"/>
                    <a:gd name="connsiteY21" fmla="*/ 1310932 h 2955582"/>
                    <a:gd name="connsiteX22" fmla="*/ 1212850 w 6959600"/>
                    <a:gd name="connsiteY22" fmla="*/ 904532 h 2955582"/>
                    <a:gd name="connsiteX23" fmla="*/ 1625600 w 6959600"/>
                    <a:gd name="connsiteY23" fmla="*/ 580682 h 2955582"/>
                    <a:gd name="connsiteX24" fmla="*/ 1987550 w 6959600"/>
                    <a:gd name="connsiteY24" fmla="*/ 263182 h 2955582"/>
                    <a:gd name="connsiteX25" fmla="*/ 2209800 w 6959600"/>
                    <a:gd name="connsiteY25" fmla="*/ 142532 h 2955582"/>
                    <a:gd name="connsiteX26" fmla="*/ 2336800 w 6959600"/>
                    <a:gd name="connsiteY26" fmla="*/ 66332 h 2955582"/>
                    <a:gd name="connsiteX27" fmla="*/ 2603500 w 6959600"/>
                    <a:gd name="connsiteY27" fmla="*/ 79032 h 2955582"/>
                    <a:gd name="connsiteX28" fmla="*/ 2927350 w 6959600"/>
                    <a:gd name="connsiteY28" fmla="*/ 9182 h 2955582"/>
                    <a:gd name="connsiteX29" fmla="*/ 3076178 w 6959600"/>
                    <a:gd name="connsiteY29" fmla="*/ 54 h 2955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6959600" h="2955582">
                      <a:moveTo>
                        <a:pt x="3076178" y="54"/>
                      </a:moveTo>
                      <a:cubicBezTo>
                        <a:pt x="3126052" y="716"/>
                        <a:pt x="3181350" y="7595"/>
                        <a:pt x="3257550" y="28232"/>
                      </a:cubicBezTo>
                      <a:cubicBezTo>
                        <a:pt x="3409950" y="69507"/>
                        <a:pt x="3591983" y="176399"/>
                        <a:pt x="3841750" y="256832"/>
                      </a:cubicBezTo>
                      <a:cubicBezTo>
                        <a:pt x="4091517" y="337265"/>
                        <a:pt x="4450292" y="446274"/>
                        <a:pt x="4756150" y="510832"/>
                      </a:cubicBezTo>
                      <a:cubicBezTo>
                        <a:pt x="5062008" y="575390"/>
                        <a:pt x="5413375" y="605024"/>
                        <a:pt x="5676900" y="644182"/>
                      </a:cubicBezTo>
                      <a:lnTo>
                        <a:pt x="6337300" y="745782"/>
                      </a:lnTo>
                      <a:lnTo>
                        <a:pt x="6959600" y="841032"/>
                      </a:lnTo>
                      <a:lnTo>
                        <a:pt x="6775450" y="1025182"/>
                      </a:lnTo>
                      <a:cubicBezTo>
                        <a:pt x="6775450" y="1025182"/>
                        <a:pt x="6595533" y="1209332"/>
                        <a:pt x="6445250" y="1355382"/>
                      </a:cubicBezTo>
                      <a:cubicBezTo>
                        <a:pt x="6294967" y="1501432"/>
                        <a:pt x="6058958" y="1695107"/>
                        <a:pt x="5873750" y="1901482"/>
                      </a:cubicBezTo>
                      <a:cubicBezTo>
                        <a:pt x="5688542" y="2107857"/>
                        <a:pt x="5478992" y="2417949"/>
                        <a:pt x="5334000" y="2593632"/>
                      </a:cubicBezTo>
                      <a:cubicBezTo>
                        <a:pt x="5189008" y="2769315"/>
                        <a:pt x="5096404" y="2862448"/>
                        <a:pt x="5003800" y="2955582"/>
                      </a:cubicBezTo>
                      <a:lnTo>
                        <a:pt x="4616450" y="2866682"/>
                      </a:lnTo>
                      <a:cubicBezTo>
                        <a:pt x="4616450" y="2866682"/>
                        <a:pt x="4269316" y="2793657"/>
                        <a:pt x="4108450" y="2752382"/>
                      </a:cubicBezTo>
                      <a:cubicBezTo>
                        <a:pt x="3947584" y="2711107"/>
                        <a:pt x="3844925" y="2670890"/>
                        <a:pt x="3651250" y="2619032"/>
                      </a:cubicBezTo>
                      <a:cubicBezTo>
                        <a:pt x="3457575" y="2567174"/>
                        <a:pt x="3173942" y="2494149"/>
                        <a:pt x="2946400" y="2441232"/>
                      </a:cubicBezTo>
                      <a:cubicBezTo>
                        <a:pt x="2718858" y="2388315"/>
                        <a:pt x="2493433" y="2354449"/>
                        <a:pt x="2286000" y="2301532"/>
                      </a:cubicBezTo>
                      <a:cubicBezTo>
                        <a:pt x="2078567" y="2248615"/>
                        <a:pt x="1887008" y="2174532"/>
                        <a:pt x="1701800" y="2123732"/>
                      </a:cubicBezTo>
                      <a:cubicBezTo>
                        <a:pt x="1516592" y="2072932"/>
                        <a:pt x="1377950" y="2042240"/>
                        <a:pt x="1174750" y="1996732"/>
                      </a:cubicBezTo>
                      <a:lnTo>
                        <a:pt x="482600" y="1850682"/>
                      </a:lnTo>
                      <a:lnTo>
                        <a:pt x="0" y="1749082"/>
                      </a:lnTo>
                      <a:cubicBezTo>
                        <a:pt x="219604" y="1600386"/>
                        <a:pt x="439208" y="1451690"/>
                        <a:pt x="641350" y="1310932"/>
                      </a:cubicBezTo>
                      <a:cubicBezTo>
                        <a:pt x="843492" y="1170174"/>
                        <a:pt x="1048808" y="1026240"/>
                        <a:pt x="1212850" y="904532"/>
                      </a:cubicBezTo>
                      <a:cubicBezTo>
                        <a:pt x="1376892" y="782824"/>
                        <a:pt x="1496483" y="687574"/>
                        <a:pt x="1625600" y="580682"/>
                      </a:cubicBezTo>
                      <a:cubicBezTo>
                        <a:pt x="1754717" y="473790"/>
                        <a:pt x="1890183" y="336207"/>
                        <a:pt x="1987550" y="263182"/>
                      </a:cubicBezTo>
                      <a:cubicBezTo>
                        <a:pt x="2084917" y="190157"/>
                        <a:pt x="2151592" y="175340"/>
                        <a:pt x="2209800" y="142532"/>
                      </a:cubicBezTo>
                      <a:cubicBezTo>
                        <a:pt x="2268008" y="109724"/>
                        <a:pt x="2294467" y="91732"/>
                        <a:pt x="2336800" y="66332"/>
                      </a:cubicBezTo>
                      <a:cubicBezTo>
                        <a:pt x="2420937" y="77444"/>
                        <a:pt x="2505075" y="88557"/>
                        <a:pt x="2603500" y="79032"/>
                      </a:cubicBezTo>
                      <a:cubicBezTo>
                        <a:pt x="2701925" y="69507"/>
                        <a:pt x="2818342" y="17649"/>
                        <a:pt x="2927350" y="9182"/>
                      </a:cubicBezTo>
                      <a:cubicBezTo>
                        <a:pt x="2981854" y="4949"/>
                        <a:pt x="3026304" y="-607"/>
                        <a:pt x="3076178" y="54"/>
                      </a:cubicBezTo>
                      <a:close/>
                    </a:path>
                  </a:pathLst>
                </a:custGeom>
              </p:spPr>
            </p:pic>
            <p:grpSp>
              <p:nvGrpSpPr>
                <p:cNvPr id="28" name="组合 27"/>
                <p:cNvGrpSpPr/>
                <p:nvPr/>
              </p:nvGrpSpPr>
              <p:grpSpPr>
                <a:xfrm>
                  <a:off x="782639" y="2191998"/>
                  <a:ext cx="6946105" cy="4352419"/>
                  <a:chOff x="2509839" y="1959769"/>
                  <a:chExt cx="6946105" cy="4352419"/>
                </a:xfrm>
              </p:grpSpPr>
              <p:sp>
                <p:nvSpPr>
                  <p:cNvPr id="29" name="任意多边形: 形状 28"/>
                  <p:cNvSpPr/>
                  <p:nvPr/>
                </p:nvSpPr>
                <p:spPr>
                  <a:xfrm>
                    <a:off x="2509839" y="4227067"/>
                    <a:ext cx="4976811" cy="2085121"/>
                  </a:xfrm>
                  <a:custGeom>
                    <a:avLst/>
                    <a:gdLst>
                      <a:gd name="connsiteX0" fmla="*/ 0 w 4976812"/>
                      <a:gd name="connsiteY0" fmla="*/ 0 h 2085121"/>
                      <a:gd name="connsiteX1" fmla="*/ 54619 w 4976812"/>
                      <a:gd name="connsiteY1" fmla="*/ 25615 h 2085121"/>
                      <a:gd name="connsiteX2" fmla="*/ 104774 w 4976812"/>
                      <a:gd name="connsiteY2" fmla="*/ 47753 h 2085121"/>
                      <a:gd name="connsiteX3" fmla="*/ 228599 w 4976812"/>
                      <a:gd name="connsiteY3" fmla="*/ 95378 h 2085121"/>
                      <a:gd name="connsiteX4" fmla="*/ 642936 w 4976812"/>
                      <a:gd name="connsiteY4" fmla="*/ 190628 h 2085121"/>
                      <a:gd name="connsiteX5" fmla="*/ 1147761 w 4976812"/>
                      <a:gd name="connsiteY5" fmla="*/ 285878 h 2085121"/>
                      <a:gd name="connsiteX6" fmla="*/ 1547811 w 4976812"/>
                      <a:gd name="connsiteY6" fmla="*/ 433516 h 2085121"/>
                      <a:gd name="connsiteX7" fmla="*/ 2028824 w 4976812"/>
                      <a:gd name="connsiteY7" fmla="*/ 576391 h 2085121"/>
                      <a:gd name="connsiteX8" fmla="*/ 2447924 w 4976812"/>
                      <a:gd name="connsiteY8" fmla="*/ 681166 h 2085121"/>
                      <a:gd name="connsiteX9" fmla="*/ 3086099 w 4976812"/>
                      <a:gd name="connsiteY9" fmla="*/ 885953 h 2085121"/>
                      <a:gd name="connsiteX10" fmla="*/ 3862386 w 4976812"/>
                      <a:gd name="connsiteY10" fmla="*/ 1038353 h 2085121"/>
                      <a:gd name="connsiteX11" fmla="*/ 4476749 w 4976812"/>
                      <a:gd name="connsiteY11" fmla="*/ 1276478 h 2085121"/>
                      <a:gd name="connsiteX12" fmla="*/ 4976811 w 4976812"/>
                      <a:gd name="connsiteY12" fmla="*/ 1405066 h 2085121"/>
                      <a:gd name="connsiteX13" fmla="*/ 4976812 w 4976812"/>
                      <a:gd name="connsiteY13" fmla="*/ 1405066 h 2085121"/>
                      <a:gd name="connsiteX14" fmla="*/ 4976812 w 4976812"/>
                      <a:gd name="connsiteY14" fmla="*/ 2085121 h 2085121"/>
                      <a:gd name="connsiteX15" fmla="*/ 0 w 4976812"/>
                      <a:gd name="connsiteY15" fmla="*/ 610897 h 2085121"/>
                      <a:gd name="connsiteX16" fmla="*/ 0 w 4976812"/>
                      <a:gd name="connsiteY16" fmla="*/ 0 h 208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976812" h="2085121">
                        <a:moveTo>
                          <a:pt x="0" y="0"/>
                        </a:moveTo>
                        <a:lnTo>
                          <a:pt x="54619" y="25615"/>
                        </a:lnTo>
                        <a:cubicBezTo>
                          <a:pt x="73173" y="34458"/>
                          <a:pt x="90288" y="42395"/>
                          <a:pt x="104774" y="47753"/>
                        </a:cubicBezTo>
                        <a:cubicBezTo>
                          <a:pt x="104774" y="47753"/>
                          <a:pt x="138905" y="71566"/>
                          <a:pt x="228599" y="95378"/>
                        </a:cubicBezTo>
                        <a:cubicBezTo>
                          <a:pt x="318293" y="119190"/>
                          <a:pt x="489742" y="158878"/>
                          <a:pt x="642936" y="190628"/>
                        </a:cubicBezTo>
                        <a:cubicBezTo>
                          <a:pt x="796130" y="222378"/>
                          <a:pt x="996949" y="245397"/>
                          <a:pt x="1147761" y="285878"/>
                        </a:cubicBezTo>
                        <a:cubicBezTo>
                          <a:pt x="1298573" y="326359"/>
                          <a:pt x="1400967" y="385097"/>
                          <a:pt x="1547811" y="433516"/>
                        </a:cubicBezTo>
                        <a:cubicBezTo>
                          <a:pt x="1694655" y="481935"/>
                          <a:pt x="1878805" y="535116"/>
                          <a:pt x="2028824" y="576391"/>
                        </a:cubicBezTo>
                        <a:cubicBezTo>
                          <a:pt x="2178843" y="617666"/>
                          <a:pt x="2271711" y="629572"/>
                          <a:pt x="2447924" y="681166"/>
                        </a:cubicBezTo>
                        <a:cubicBezTo>
                          <a:pt x="2624136" y="732760"/>
                          <a:pt x="2850355" y="826422"/>
                          <a:pt x="3086099" y="885953"/>
                        </a:cubicBezTo>
                        <a:cubicBezTo>
                          <a:pt x="3321843" y="945484"/>
                          <a:pt x="3630611" y="973265"/>
                          <a:pt x="3862386" y="1038353"/>
                        </a:cubicBezTo>
                        <a:cubicBezTo>
                          <a:pt x="4094161" y="1103440"/>
                          <a:pt x="4291012" y="1215359"/>
                          <a:pt x="4476749" y="1276478"/>
                        </a:cubicBezTo>
                        <a:cubicBezTo>
                          <a:pt x="4662486" y="1337597"/>
                          <a:pt x="4877592" y="1383635"/>
                          <a:pt x="4976811" y="1405066"/>
                        </a:cubicBezTo>
                        <a:lnTo>
                          <a:pt x="4976812" y="1405066"/>
                        </a:lnTo>
                        <a:lnTo>
                          <a:pt x="4976812" y="2085121"/>
                        </a:lnTo>
                        <a:lnTo>
                          <a:pt x="0" y="610897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57433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/>
                  </a:p>
                </p:txBody>
              </p:sp>
              <p:sp>
                <p:nvSpPr>
                  <p:cNvPr id="30" name="任意多边形: 形状 29"/>
                  <p:cNvSpPr/>
                  <p:nvPr/>
                </p:nvSpPr>
                <p:spPr>
                  <a:xfrm>
                    <a:off x="2509839" y="3925547"/>
                    <a:ext cx="4976811" cy="1714207"/>
                  </a:xfrm>
                  <a:custGeom>
                    <a:avLst/>
                    <a:gdLst>
                      <a:gd name="connsiteX0" fmla="*/ 0 w 4976812"/>
                      <a:gd name="connsiteY0" fmla="*/ 0 h 1714207"/>
                      <a:gd name="connsiteX1" fmla="*/ 81259 w 4976812"/>
                      <a:gd name="connsiteY1" fmla="*/ 33044 h 1714207"/>
                      <a:gd name="connsiteX2" fmla="*/ 242886 w 4976812"/>
                      <a:gd name="connsiteY2" fmla="*/ 94957 h 1714207"/>
                      <a:gd name="connsiteX3" fmla="*/ 481011 w 4976812"/>
                      <a:gd name="connsiteY3" fmla="*/ 137819 h 1714207"/>
                      <a:gd name="connsiteX4" fmla="*/ 995361 w 4976812"/>
                      <a:gd name="connsiteY4" fmla="*/ 299744 h 1714207"/>
                      <a:gd name="connsiteX5" fmla="*/ 1476374 w 4976812"/>
                      <a:gd name="connsiteY5" fmla="*/ 433094 h 1714207"/>
                      <a:gd name="connsiteX6" fmla="*/ 2057399 w 4976812"/>
                      <a:gd name="connsiteY6" fmla="*/ 604544 h 1714207"/>
                      <a:gd name="connsiteX7" fmla="*/ 2681286 w 4976812"/>
                      <a:gd name="connsiteY7" fmla="*/ 718844 h 1714207"/>
                      <a:gd name="connsiteX8" fmla="*/ 3062286 w 4976812"/>
                      <a:gd name="connsiteY8" fmla="*/ 856957 h 1714207"/>
                      <a:gd name="connsiteX9" fmla="*/ 3629024 w 4976812"/>
                      <a:gd name="connsiteY9" fmla="*/ 1023644 h 1714207"/>
                      <a:gd name="connsiteX10" fmla="*/ 4233861 w 4976812"/>
                      <a:gd name="connsiteY10" fmla="*/ 1204619 h 1714207"/>
                      <a:gd name="connsiteX11" fmla="*/ 4581524 w 4976812"/>
                      <a:gd name="connsiteY11" fmla="*/ 1342732 h 1714207"/>
                      <a:gd name="connsiteX12" fmla="*/ 4976811 w 4976812"/>
                      <a:gd name="connsiteY12" fmla="*/ 1428457 h 1714207"/>
                      <a:gd name="connsiteX13" fmla="*/ 4976812 w 4976812"/>
                      <a:gd name="connsiteY13" fmla="*/ 1428457 h 1714207"/>
                      <a:gd name="connsiteX14" fmla="*/ 4976812 w 4976812"/>
                      <a:gd name="connsiteY14" fmla="*/ 1714207 h 1714207"/>
                      <a:gd name="connsiteX15" fmla="*/ 4976811 w 4976812"/>
                      <a:gd name="connsiteY15" fmla="*/ 1714207 h 1714207"/>
                      <a:gd name="connsiteX16" fmla="*/ 4476749 w 4976812"/>
                      <a:gd name="connsiteY16" fmla="*/ 1585619 h 1714207"/>
                      <a:gd name="connsiteX17" fmla="*/ 3862386 w 4976812"/>
                      <a:gd name="connsiteY17" fmla="*/ 1347494 h 1714207"/>
                      <a:gd name="connsiteX18" fmla="*/ 3086099 w 4976812"/>
                      <a:gd name="connsiteY18" fmla="*/ 1195094 h 1714207"/>
                      <a:gd name="connsiteX19" fmla="*/ 2447924 w 4976812"/>
                      <a:gd name="connsiteY19" fmla="*/ 990307 h 1714207"/>
                      <a:gd name="connsiteX20" fmla="*/ 2028824 w 4976812"/>
                      <a:gd name="connsiteY20" fmla="*/ 885532 h 1714207"/>
                      <a:gd name="connsiteX21" fmla="*/ 1547811 w 4976812"/>
                      <a:gd name="connsiteY21" fmla="*/ 742657 h 1714207"/>
                      <a:gd name="connsiteX22" fmla="*/ 1147761 w 4976812"/>
                      <a:gd name="connsiteY22" fmla="*/ 595019 h 1714207"/>
                      <a:gd name="connsiteX23" fmla="*/ 642936 w 4976812"/>
                      <a:gd name="connsiteY23" fmla="*/ 499769 h 1714207"/>
                      <a:gd name="connsiteX24" fmla="*/ 228599 w 4976812"/>
                      <a:gd name="connsiteY24" fmla="*/ 404519 h 1714207"/>
                      <a:gd name="connsiteX25" fmla="*/ 104774 w 4976812"/>
                      <a:gd name="connsiteY25" fmla="*/ 356894 h 1714207"/>
                      <a:gd name="connsiteX26" fmla="*/ 54619 w 4976812"/>
                      <a:gd name="connsiteY26" fmla="*/ 334756 h 1714207"/>
                      <a:gd name="connsiteX27" fmla="*/ 0 w 4976812"/>
                      <a:gd name="connsiteY27" fmla="*/ 309141 h 1714207"/>
                      <a:gd name="connsiteX28" fmla="*/ 0 w 4976812"/>
                      <a:gd name="connsiteY28" fmla="*/ 0 h 17142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4976812" h="1714207">
                        <a:moveTo>
                          <a:pt x="0" y="0"/>
                        </a:moveTo>
                        <a:lnTo>
                          <a:pt x="81259" y="33044"/>
                        </a:lnTo>
                        <a:cubicBezTo>
                          <a:pt x="138310" y="56857"/>
                          <a:pt x="196849" y="81464"/>
                          <a:pt x="242886" y="94957"/>
                        </a:cubicBezTo>
                        <a:cubicBezTo>
                          <a:pt x="334961" y="121944"/>
                          <a:pt x="355599" y="103688"/>
                          <a:pt x="481011" y="137819"/>
                        </a:cubicBezTo>
                        <a:cubicBezTo>
                          <a:pt x="606423" y="171950"/>
                          <a:pt x="829467" y="250531"/>
                          <a:pt x="995361" y="299744"/>
                        </a:cubicBezTo>
                        <a:cubicBezTo>
                          <a:pt x="1161255" y="348957"/>
                          <a:pt x="1299368" y="382294"/>
                          <a:pt x="1476374" y="433094"/>
                        </a:cubicBezTo>
                        <a:cubicBezTo>
                          <a:pt x="1476374" y="433094"/>
                          <a:pt x="1856580" y="556919"/>
                          <a:pt x="2057399" y="604544"/>
                        </a:cubicBezTo>
                        <a:cubicBezTo>
                          <a:pt x="2258218" y="652169"/>
                          <a:pt x="2513805" y="676775"/>
                          <a:pt x="2681286" y="718844"/>
                        </a:cubicBezTo>
                        <a:cubicBezTo>
                          <a:pt x="2848767" y="760913"/>
                          <a:pt x="2904330" y="806157"/>
                          <a:pt x="3062286" y="856957"/>
                        </a:cubicBezTo>
                        <a:cubicBezTo>
                          <a:pt x="3220242" y="907757"/>
                          <a:pt x="3433762" y="965700"/>
                          <a:pt x="3629024" y="1023644"/>
                        </a:cubicBezTo>
                        <a:cubicBezTo>
                          <a:pt x="3629024" y="1023644"/>
                          <a:pt x="4075111" y="1151438"/>
                          <a:pt x="4233861" y="1204619"/>
                        </a:cubicBezTo>
                        <a:cubicBezTo>
                          <a:pt x="4392611" y="1257800"/>
                          <a:pt x="4457699" y="1305426"/>
                          <a:pt x="4581524" y="1342732"/>
                        </a:cubicBezTo>
                        <a:cubicBezTo>
                          <a:pt x="4705349" y="1380038"/>
                          <a:pt x="4894261" y="1414170"/>
                          <a:pt x="4976811" y="1428457"/>
                        </a:cubicBezTo>
                        <a:lnTo>
                          <a:pt x="4976812" y="1428457"/>
                        </a:lnTo>
                        <a:lnTo>
                          <a:pt x="4976812" y="1714207"/>
                        </a:lnTo>
                        <a:lnTo>
                          <a:pt x="4976811" y="1714207"/>
                        </a:lnTo>
                        <a:cubicBezTo>
                          <a:pt x="4877592" y="1692776"/>
                          <a:pt x="4662486" y="1646738"/>
                          <a:pt x="4476749" y="1585619"/>
                        </a:cubicBezTo>
                        <a:cubicBezTo>
                          <a:pt x="4291012" y="1524500"/>
                          <a:pt x="4094161" y="1412581"/>
                          <a:pt x="3862386" y="1347494"/>
                        </a:cubicBezTo>
                        <a:cubicBezTo>
                          <a:pt x="3630611" y="1282406"/>
                          <a:pt x="3321843" y="1254625"/>
                          <a:pt x="3086099" y="1195094"/>
                        </a:cubicBezTo>
                        <a:cubicBezTo>
                          <a:pt x="2850355" y="1135563"/>
                          <a:pt x="2624136" y="1041901"/>
                          <a:pt x="2447924" y="990307"/>
                        </a:cubicBezTo>
                        <a:cubicBezTo>
                          <a:pt x="2271711" y="938713"/>
                          <a:pt x="2178843" y="926807"/>
                          <a:pt x="2028824" y="885532"/>
                        </a:cubicBezTo>
                        <a:cubicBezTo>
                          <a:pt x="1878805" y="844257"/>
                          <a:pt x="1694655" y="791076"/>
                          <a:pt x="1547811" y="742657"/>
                        </a:cubicBezTo>
                        <a:cubicBezTo>
                          <a:pt x="1400967" y="694238"/>
                          <a:pt x="1298573" y="635500"/>
                          <a:pt x="1147761" y="595019"/>
                        </a:cubicBezTo>
                        <a:cubicBezTo>
                          <a:pt x="996949" y="554538"/>
                          <a:pt x="796130" y="531519"/>
                          <a:pt x="642936" y="499769"/>
                        </a:cubicBezTo>
                        <a:cubicBezTo>
                          <a:pt x="489742" y="468019"/>
                          <a:pt x="318293" y="428331"/>
                          <a:pt x="228599" y="404519"/>
                        </a:cubicBezTo>
                        <a:cubicBezTo>
                          <a:pt x="138905" y="380707"/>
                          <a:pt x="104774" y="356894"/>
                          <a:pt x="104774" y="356894"/>
                        </a:cubicBezTo>
                        <a:cubicBezTo>
                          <a:pt x="90288" y="351536"/>
                          <a:pt x="73173" y="343599"/>
                          <a:pt x="54619" y="334756"/>
                        </a:cubicBezTo>
                        <a:lnTo>
                          <a:pt x="0" y="30914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34D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 dirty="0"/>
                  </a:p>
                </p:txBody>
              </p:sp>
              <p:sp>
                <p:nvSpPr>
                  <p:cNvPr id="31" name="任意多边形: 形状 30"/>
                  <p:cNvSpPr/>
                  <p:nvPr/>
                </p:nvSpPr>
                <p:spPr>
                  <a:xfrm>
                    <a:off x="2509839" y="3719421"/>
                    <a:ext cx="4976812" cy="1642203"/>
                  </a:xfrm>
                  <a:custGeom>
                    <a:avLst/>
                    <a:gdLst>
                      <a:gd name="connsiteX0" fmla="*/ 65594 w 4976812"/>
                      <a:gd name="connsiteY0" fmla="*/ 108 h 1642203"/>
                      <a:gd name="connsiteX1" fmla="*/ 128586 w 4976812"/>
                      <a:gd name="connsiteY1" fmla="*/ 3903 h 1642203"/>
                      <a:gd name="connsiteX2" fmla="*/ 371474 w 4976812"/>
                      <a:gd name="connsiteY2" fmla="*/ 61053 h 1642203"/>
                      <a:gd name="connsiteX3" fmla="*/ 681036 w 4976812"/>
                      <a:gd name="connsiteY3" fmla="*/ 127728 h 1642203"/>
                      <a:gd name="connsiteX4" fmla="*/ 1123949 w 4976812"/>
                      <a:gd name="connsiteY4" fmla="*/ 232503 h 1642203"/>
                      <a:gd name="connsiteX5" fmla="*/ 1647824 w 4976812"/>
                      <a:gd name="connsiteY5" fmla="*/ 384903 h 1642203"/>
                      <a:gd name="connsiteX6" fmla="*/ 2128836 w 4976812"/>
                      <a:gd name="connsiteY6" fmla="*/ 518253 h 1642203"/>
                      <a:gd name="connsiteX7" fmla="*/ 2628899 w 4976812"/>
                      <a:gd name="connsiteY7" fmla="*/ 713515 h 1642203"/>
                      <a:gd name="connsiteX8" fmla="*/ 3067049 w 4976812"/>
                      <a:gd name="connsiteY8" fmla="*/ 823053 h 1642203"/>
                      <a:gd name="connsiteX9" fmla="*/ 3629024 w 4976812"/>
                      <a:gd name="connsiteY9" fmla="*/ 999265 h 1642203"/>
                      <a:gd name="connsiteX10" fmla="*/ 4338636 w 4976812"/>
                      <a:gd name="connsiteY10" fmla="*/ 1151665 h 1642203"/>
                      <a:gd name="connsiteX11" fmla="*/ 4862511 w 4976812"/>
                      <a:gd name="connsiteY11" fmla="*/ 1275490 h 1642203"/>
                      <a:gd name="connsiteX12" fmla="*/ 4948869 w 4976812"/>
                      <a:gd name="connsiteY12" fmla="*/ 1288401 h 1642203"/>
                      <a:gd name="connsiteX13" fmla="*/ 4976812 w 4976812"/>
                      <a:gd name="connsiteY13" fmla="*/ 1290079 h 1642203"/>
                      <a:gd name="connsiteX14" fmla="*/ 4976812 w 4976812"/>
                      <a:gd name="connsiteY14" fmla="*/ 1642203 h 1642203"/>
                      <a:gd name="connsiteX15" fmla="*/ 4976811 w 4976812"/>
                      <a:gd name="connsiteY15" fmla="*/ 1642203 h 1642203"/>
                      <a:gd name="connsiteX16" fmla="*/ 4581524 w 4976812"/>
                      <a:gd name="connsiteY16" fmla="*/ 1556478 h 1642203"/>
                      <a:gd name="connsiteX17" fmla="*/ 4233861 w 4976812"/>
                      <a:gd name="connsiteY17" fmla="*/ 1418365 h 1642203"/>
                      <a:gd name="connsiteX18" fmla="*/ 3629024 w 4976812"/>
                      <a:gd name="connsiteY18" fmla="*/ 1237390 h 1642203"/>
                      <a:gd name="connsiteX19" fmla="*/ 3062286 w 4976812"/>
                      <a:gd name="connsiteY19" fmla="*/ 1070703 h 1642203"/>
                      <a:gd name="connsiteX20" fmla="*/ 2681286 w 4976812"/>
                      <a:gd name="connsiteY20" fmla="*/ 932590 h 1642203"/>
                      <a:gd name="connsiteX21" fmla="*/ 2057399 w 4976812"/>
                      <a:gd name="connsiteY21" fmla="*/ 818290 h 1642203"/>
                      <a:gd name="connsiteX22" fmla="*/ 1476374 w 4976812"/>
                      <a:gd name="connsiteY22" fmla="*/ 646840 h 1642203"/>
                      <a:gd name="connsiteX23" fmla="*/ 995361 w 4976812"/>
                      <a:gd name="connsiteY23" fmla="*/ 513490 h 1642203"/>
                      <a:gd name="connsiteX24" fmla="*/ 481011 w 4976812"/>
                      <a:gd name="connsiteY24" fmla="*/ 351565 h 1642203"/>
                      <a:gd name="connsiteX25" fmla="*/ 242886 w 4976812"/>
                      <a:gd name="connsiteY25" fmla="*/ 308703 h 1642203"/>
                      <a:gd name="connsiteX26" fmla="*/ 81259 w 4976812"/>
                      <a:gd name="connsiteY26" fmla="*/ 246790 h 1642203"/>
                      <a:gd name="connsiteX27" fmla="*/ 0 w 4976812"/>
                      <a:gd name="connsiteY27" fmla="*/ 213746 h 1642203"/>
                      <a:gd name="connsiteX28" fmla="*/ 0 w 4976812"/>
                      <a:gd name="connsiteY28" fmla="*/ 960 h 1642203"/>
                      <a:gd name="connsiteX29" fmla="*/ 891 w 4976812"/>
                      <a:gd name="connsiteY29" fmla="*/ 926 h 1642203"/>
                      <a:gd name="connsiteX30" fmla="*/ 65594 w 4976812"/>
                      <a:gd name="connsiteY30" fmla="*/ 108 h 16422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4976812" h="1642203">
                        <a:moveTo>
                          <a:pt x="65594" y="108"/>
                        </a:moveTo>
                        <a:cubicBezTo>
                          <a:pt x="87212" y="430"/>
                          <a:pt x="108544" y="1522"/>
                          <a:pt x="128586" y="3903"/>
                        </a:cubicBezTo>
                        <a:cubicBezTo>
                          <a:pt x="208755" y="13428"/>
                          <a:pt x="279399" y="40416"/>
                          <a:pt x="371474" y="61053"/>
                        </a:cubicBezTo>
                        <a:cubicBezTo>
                          <a:pt x="463549" y="81690"/>
                          <a:pt x="555623" y="99153"/>
                          <a:pt x="681036" y="127728"/>
                        </a:cubicBezTo>
                        <a:cubicBezTo>
                          <a:pt x="806448" y="156303"/>
                          <a:pt x="962818" y="189641"/>
                          <a:pt x="1123949" y="232503"/>
                        </a:cubicBezTo>
                        <a:cubicBezTo>
                          <a:pt x="1285080" y="275365"/>
                          <a:pt x="1480343" y="337278"/>
                          <a:pt x="1647824" y="384903"/>
                        </a:cubicBezTo>
                        <a:cubicBezTo>
                          <a:pt x="1647824" y="384903"/>
                          <a:pt x="1965323" y="463484"/>
                          <a:pt x="2128836" y="518253"/>
                        </a:cubicBezTo>
                        <a:cubicBezTo>
                          <a:pt x="2292348" y="573022"/>
                          <a:pt x="2472530" y="662715"/>
                          <a:pt x="2628899" y="713515"/>
                        </a:cubicBezTo>
                        <a:cubicBezTo>
                          <a:pt x="2785268" y="764315"/>
                          <a:pt x="2900362" y="775428"/>
                          <a:pt x="3067049" y="823053"/>
                        </a:cubicBezTo>
                        <a:cubicBezTo>
                          <a:pt x="3233736" y="870678"/>
                          <a:pt x="3417093" y="944496"/>
                          <a:pt x="3629024" y="999265"/>
                        </a:cubicBezTo>
                        <a:cubicBezTo>
                          <a:pt x="3840955" y="1054034"/>
                          <a:pt x="4133055" y="1105627"/>
                          <a:pt x="4338636" y="1151665"/>
                        </a:cubicBezTo>
                        <a:cubicBezTo>
                          <a:pt x="4338636" y="1151665"/>
                          <a:pt x="4731542" y="1246915"/>
                          <a:pt x="4862511" y="1275490"/>
                        </a:cubicBezTo>
                        <a:cubicBezTo>
                          <a:pt x="4895253" y="1282634"/>
                          <a:pt x="4923630" y="1286255"/>
                          <a:pt x="4948869" y="1288401"/>
                        </a:cubicBezTo>
                        <a:lnTo>
                          <a:pt x="4976812" y="1290079"/>
                        </a:lnTo>
                        <a:lnTo>
                          <a:pt x="4976812" y="1642203"/>
                        </a:lnTo>
                        <a:lnTo>
                          <a:pt x="4976811" y="1642203"/>
                        </a:lnTo>
                        <a:cubicBezTo>
                          <a:pt x="4894261" y="1627916"/>
                          <a:pt x="4705349" y="1593784"/>
                          <a:pt x="4581524" y="1556478"/>
                        </a:cubicBezTo>
                        <a:cubicBezTo>
                          <a:pt x="4457699" y="1519172"/>
                          <a:pt x="4392611" y="1471546"/>
                          <a:pt x="4233861" y="1418365"/>
                        </a:cubicBezTo>
                        <a:cubicBezTo>
                          <a:pt x="4075111" y="1365184"/>
                          <a:pt x="3629024" y="1237390"/>
                          <a:pt x="3629024" y="1237390"/>
                        </a:cubicBezTo>
                        <a:cubicBezTo>
                          <a:pt x="3433762" y="1179446"/>
                          <a:pt x="3220242" y="1121503"/>
                          <a:pt x="3062286" y="1070703"/>
                        </a:cubicBezTo>
                        <a:cubicBezTo>
                          <a:pt x="2904330" y="1019903"/>
                          <a:pt x="2848767" y="974659"/>
                          <a:pt x="2681286" y="932590"/>
                        </a:cubicBezTo>
                        <a:cubicBezTo>
                          <a:pt x="2513805" y="890521"/>
                          <a:pt x="2258218" y="865915"/>
                          <a:pt x="2057399" y="818290"/>
                        </a:cubicBezTo>
                        <a:cubicBezTo>
                          <a:pt x="1856580" y="770665"/>
                          <a:pt x="1476374" y="646840"/>
                          <a:pt x="1476374" y="646840"/>
                        </a:cubicBezTo>
                        <a:cubicBezTo>
                          <a:pt x="1299368" y="596040"/>
                          <a:pt x="1161255" y="562703"/>
                          <a:pt x="995361" y="513490"/>
                        </a:cubicBezTo>
                        <a:cubicBezTo>
                          <a:pt x="829467" y="464277"/>
                          <a:pt x="606423" y="385696"/>
                          <a:pt x="481011" y="351565"/>
                        </a:cubicBezTo>
                        <a:cubicBezTo>
                          <a:pt x="355599" y="317434"/>
                          <a:pt x="334961" y="335690"/>
                          <a:pt x="242886" y="308703"/>
                        </a:cubicBezTo>
                        <a:cubicBezTo>
                          <a:pt x="196849" y="295210"/>
                          <a:pt x="138310" y="270603"/>
                          <a:pt x="81259" y="246790"/>
                        </a:cubicBezTo>
                        <a:lnTo>
                          <a:pt x="0" y="213746"/>
                        </a:lnTo>
                        <a:lnTo>
                          <a:pt x="0" y="960"/>
                        </a:lnTo>
                        <a:lnTo>
                          <a:pt x="891" y="926"/>
                        </a:lnTo>
                        <a:cubicBezTo>
                          <a:pt x="22075" y="232"/>
                          <a:pt x="43977" y="-215"/>
                          <a:pt x="65594" y="108"/>
                        </a:cubicBezTo>
                        <a:close/>
                      </a:path>
                    </a:pathLst>
                  </a:custGeom>
                  <a:solidFill>
                    <a:srgbClr val="8B582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/>
                  </a:p>
                </p:txBody>
              </p:sp>
              <p:sp>
                <p:nvSpPr>
                  <p:cNvPr id="32" name="任意多边形: 形状 31"/>
                  <p:cNvSpPr/>
                  <p:nvPr/>
                </p:nvSpPr>
                <p:spPr>
                  <a:xfrm>
                    <a:off x="2509839" y="3354330"/>
                    <a:ext cx="4976811" cy="1662788"/>
                  </a:xfrm>
                  <a:custGeom>
                    <a:avLst/>
                    <a:gdLst>
                      <a:gd name="connsiteX0" fmla="*/ 0 w 4976812"/>
                      <a:gd name="connsiteY0" fmla="*/ 0 h 1662788"/>
                      <a:gd name="connsiteX1" fmla="*/ 18974 w 4976812"/>
                      <a:gd name="connsiteY1" fmla="*/ 76 h 1662788"/>
                      <a:gd name="connsiteX2" fmla="*/ 104774 w 4976812"/>
                      <a:gd name="connsiteY2" fmla="*/ 9899 h 1662788"/>
                      <a:gd name="connsiteX3" fmla="*/ 561974 w 4976812"/>
                      <a:gd name="connsiteY3" fmla="*/ 138487 h 1662788"/>
                      <a:gd name="connsiteX4" fmla="*/ 1176336 w 4976812"/>
                      <a:gd name="connsiteY4" fmla="*/ 252787 h 1662788"/>
                      <a:gd name="connsiteX5" fmla="*/ 1833561 w 4976812"/>
                      <a:gd name="connsiteY5" fmla="*/ 476624 h 1662788"/>
                      <a:gd name="connsiteX6" fmla="*/ 2490786 w 4976812"/>
                      <a:gd name="connsiteY6" fmla="*/ 662362 h 1662788"/>
                      <a:gd name="connsiteX7" fmla="*/ 3186111 w 4976812"/>
                      <a:gd name="connsiteY7" fmla="*/ 900487 h 1662788"/>
                      <a:gd name="connsiteX8" fmla="*/ 4195761 w 4976812"/>
                      <a:gd name="connsiteY8" fmla="*/ 1176712 h 1662788"/>
                      <a:gd name="connsiteX9" fmla="*/ 4905374 w 4976812"/>
                      <a:gd name="connsiteY9" fmla="*/ 1338637 h 1662788"/>
                      <a:gd name="connsiteX10" fmla="*/ 4954343 w 4976812"/>
                      <a:gd name="connsiteY10" fmla="*/ 1346790 h 1662788"/>
                      <a:gd name="connsiteX11" fmla="*/ 4976812 w 4976812"/>
                      <a:gd name="connsiteY11" fmla="*/ 1348384 h 1662788"/>
                      <a:gd name="connsiteX12" fmla="*/ 4976812 w 4976812"/>
                      <a:gd name="connsiteY12" fmla="*/ 1662788 h 1662788"/>
                      <a:gd name="connsiteX13" fmla="*/ 4948869 w 4976812"/>
                      <a:gd name="connsiteY13" fmla="*/ 1661110 h 1662788"/>
                      <a:gd name="connsiteX14" fmla="*/ 4862511 w 4976812"/>
                      <a:gd name="connsiteY14" fmla="*/ 1648199 h 1662788"/>
                      <a:gd name="connsiteX15" fmla="*/ 4338636 w 4976812"/>
                      <a:gd name="connsiteY15" fmla="*/ 1524374 h 1662788"/>
                      <a:gd name="connsiteX16" fmla="*/ 3629024 w 4976812"/>
                      <a:gd name="connsiteY16" fmla="*/ 1371974 h 1662788"/>
                      <a:gd name="connsiteX17" fmla="*/ 3067049 w 4976812"/>
                      <a:gd name="connsiteY17" fmla="*/ 1195762 h 1662788"/>
                      <a:gd name="connsiteX18" fmla="*/ 2628899 w 4976812"/>
                      <a:gd name="connsiteY18" fmla="*/ 1086224 h 1662788"/>
                      <a:gd name="connsiteX19" fmla="*/ 2128836 w 4976812"/>
                      <a:gd name="connsiteY19" fmla="*/ 890962 h 1662788"/>
                      <a:gd name="connsiteX20" fmla="*/ 1647824 w 4976812"/>
                      <a:gd name="connsiteY20" fmla="*/ 757612 h 1662788"/>
                      <a:gd name="connsiteX21" fmla="*/ 1123949 w 4976812"/>
                      <a:gd name="connsiteY21" fmla="*/ 605212 h 1662788"/>
                      <a:gd name="connsiteX22" fmla="*/ 681036 w 4976812"/>
                      <a:gd name="connsiteY22" fmla="*/ 500437 h 1662788"/>
                      <a:gd name="connsiteX23" fmla="*/ 371474 w 4976812"/>
                      <a:gd name="connsiteY23" fmla="*/ 433762 h 1662788"/>
                      <a:gd name="connsiteX24" fmla="*/ 128586 w 4976812"/>
                      <a:gd name="connsiteY24" fmla="*/ 376612 h 1662788"/>
                      <a:gd name="connsiteX25" fmla="*/ 891 w 4976812"/>
                      <a:gd name="connsiteY25" fmla="*/ 373635 h 1662788"/>
                      <a:gd name="connsiteX26" fmla="*/ 0 w 4976812"/>
                      <a:gd name="connsiteY26" fmla="*/ 373669 h 1662788"/>
                      <a:gd name="connsiteX27" fmla="*/ 0 w 4976812"/>
                      <a:gd name="connsiteY27" fmla="*/ 0 h 16627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4976812" h="1662788">
                        <a:moveTo>
                          <a:pt x="0" y="0"/>
                        </a:moveTo>
                        <a:lnTo>
                          <a:pt x="18974" y="76"/>
                        </a:lnTo>
                        <a:cubicBezTo>
                          <a:pt x="45640" y="1515"/>
                          <a:pt x="74215" y="4541"/>
                          <a:pt x="104774" y="9899"/>
                        </a:cubicBezTo>
                        <a:cubicBezTo>
                          <a:pt x="227012" y="31330"/>
                          <a:pt x="383380" y="98006"/>
                          <a:pt x="561974" y="138487"/>
                        </a:cubicBezTo>
                        <a:cubicBezTo>
                          <a:pt x="740568" y="178968"/>
                          <a:pt x="964405" y="196431"/>
                          <a:pt x="1176336" y="252787"/>
                        </a:cubicBezTo>
                        <a:cubicBezTo>
                          <a:pt x="1388267" y="309143"/>
                          <a:pt x="1614486" y="408361"/>
                          <a:pt x="1833561" y="476624"/>
                        </a:cubicBezTo>
                        <a:cubicBezTo>
                          <a:pt x="2052636" y="544886"/>
                          <a:pt x="2265361" y="591718"/>
                          <a:pt x="2490786" y="662362"/>
                        </a:cubicBezTo>
                        <a:cubicBezTo>
                          <a:pt x="2716211" y="733006"/>
                          <a:pt x="2901948" y="814762"/>
                          <a:pt x="3186111" y="900487"/>
                        </a:cubicBezTo>
                        <a:cubicBezTo>
                          <a:pt x="3470274" y="986212"/>
                          <a:pt x="3909217" y="1103687"/>
                          <a:pt x="4195761" y="1176712"/>
                        </a:cubicBezTo>
                        <a:cubicBezTo>
                          <a:pt x="4482305" y="1249737"/>
                          <a:pt x="4756149" y="1307681"/>
                          <a:pt x="4905374" y="1338637"/>
                        </a:cubicBezTo>
                        <a:cubicBezTo>
                          <a:pt x="4924027" y="1342507"/>
                          <a:pt x="4940212" y="1345111"/>
                          <a:pt x="4954343" y="1346790"/>
                        </a:cubicBezTo>
                        <a:lnTo>
                          <a:pt x="4976812" y="1348384"/>
                        </a:lnTo>
                        <a:lnTo>
                          <a:pt x="4976812" y="1662788"/>
                        </a:lnTo>
                        <a:lnTo>
                          <a:pt x="4948869" y="1661110"/>
                        </a:lnTo>
                        <a:cubicBezTo>
                          <a:pt x="4923630" y="1658964"/>
                          <a:pt x="4895253" y="1655343"/>
                          <a:pt x="4862511" y="1648199"/>
                        </a:cubicBezTo>
                        <a:cubicBezTo>
                          <a:pt x="4731542" y="1619624"/>
                          <a:pt x="4338636" y="1524374"/>
                          <a:pt x="4338636" y="1524374"/>
                        </a:cubicBezTo>
                        <a:cubicBezTo>
                          <a:pt x="4133055" y="1478336"/>
                          <a:pt x="3840955" y="1426743"/>
                          <a:pt x="3629024" y="1371974"/>
                        </a:cubicBezTo>
                        <a:cubicBezTo>
                          <a:pt x="3417093" y="1317205"/>
                          <a:pt x="3233736" y="1243387"/>
                          <a:pt x="3067049" y="1195762"/>
                        </a:cubicBezTo>
                        <a:cubicBezTo>
                          <a:pt x="2900362" y="1148137"/>
                          <a:pt x="2785268" y="1137024"/>
                          <a:pt x="2628899" y="1086224"/>
                        </a:cubicBezTo>
                        <a:cubicBezTo>
                          <a:pt x="2472530" y="1035424"/>
                          <a:pt x="2292348" y="945731"/>
                          <a:pt x="2128836" y="890962"/>
                        </a:cubicBezTo>
                        <a:cubicBezTo>
                          <a:pt x="1965323" y="836193"/>
                          <a:pt x="1647824" y="757612"/>
                          <a:pt x="1647824" y="757612"/>
                        </a:cubicBezTo>
                        <a:cubicBezTo>
                          <a:pt x="1480343" y="709987"/>
                          <a:pt x="1285080" y="648074"/>
                          <a:pt x="1123949" y="605212"/>
                        </a:cubicBezTo>
                        <a:cubicBezTo>
                          <a:pt x="962818" y="562350"/>
                          <a:pt x="806448" y="529012"/>
                          <a:pt x="681036" y="500437"/>
                        </a:cubicBezTo>
                        <a:cubicBezTo>
                          <a:pt x="555623" y="471862"/>
                          <a:pt x="463549" y="454399"/>
                          <a:pt x="371474" y="433762"/>
                        </a:cubicBezTo>
                        <a:cubicBezTo>
                          <a:pt x="279399" y="413125"/>
                          <a:pt x="208755" y="386137"/>
                          <a:pt x="128586" y="376612"/>
                        </a:cubicBezTo>
                        <a:cubicBezTo>
                          <a:pt x="88502" y="371850"/>
                          <a:pt x="43258" y="372246"/>
                          <a:pt x="891" y="373635"/>
                        </a:cubicBezTo>
                        <a:lnTo>
                          <a:pt x="0" y="373669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7492D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 dirty="0"/>
                  </a:p>
                </p:txBody>
              </p:sp>
              <p:sp>
                <p:nvSpPr>
                  <p:cNvPr id="33" name="任意多边形: 形状 32"/>
                  <p:cNvSpPr/>
                  <p:nvPr/>
                </p:nvSpPr>
                <p:spPr>
                  <a:xfrm>
                    <a:off x="2509839" y="2871873"/>
                    <a:ext cx="4976811" cy="1838462"/>
                  </a:xfrm>
                  <a:custGeom>
                    <a:avLst/>
                    <a:gdLst>
                      <a:gd name="connsiteX0" fmla="*/ 0 w 4976812"/>
                      <a:gd name="connsiteY0" fmla="*/ 0 h 1838462"/>
                      <a:gd name="connsiteX1" fmla="*/ 474661 w 4976812"/>
                      <a:gd name="connsiteY1" fmla="*/ 99928 h 1838462"/>
                      <a:gd name="connsiteX2" fmla="*/ 1166811 w 4976812"/>
                      <a:gd name="connsiteY2" fmla="*/ 245978 h 1838462"/>
                      <a:gd name="connsiteX3" fmla="*/ 1693861 w 4976812"/>
                      <a:gd name="connsiteY3" fmla="*/ 372978 h 1838462"/>
                      <a:gd name="connsiteX4" fmla="*/ 2278062 w 4976812"/>
                      <a:gd name="connsiteY4" fmla="*/ 550778 h 1838462"/>
                      <a:gd name="connsiteX5" fmla="*/ 2938461 w 4976812"/>
                      <a:gd name="connsiteY5" fmla="*/ 690478 h 1838462"/>
                      <a:gd name="connsiteX6" fmla="*/ 3643311 w 4976812"/>
                      <a:gd name="connsiteY6" fmla="*/ 868278 h 1838462"/>
                      <a:gd name="connsiteX7" fmla="*/ 4100511 w 4976812"/>
                      <a:gd name="connsiteY7" fmla="*/ 1001628 h 1838462"/>
                      <a:gd name="connsiteX8" fmla="*/ 4608511 w 4976812"/>
                      <a:gd name="connsiteY8" fmla="*/ 1115928 h 1838462"/>
                      <a:gd name="connsiteX9" fmla="*/ 4976812 w 4976812"/>
                      <a:gd name="connsiteY9" fmla="*/ 1200456 h 1838462"/>
                      <a:gd name="connsiteX10" fmla="*/ 4976812 w 4976812"/>
                      <a:gd name="connsiteY10" fmla="*/ 1838462 h 1838462"/>
                      <a:gd name="connsiteX11" fmla="*/ 4954343 w 4976812"/>
                      <a:gd name="connsiteY11" fmla="*/ 1836868 h 1838462"/>
                      <a:gd name="connsiteX12" fmla="*/ 4905374 w 4976812"/>
                      <a:gd name="connsiteY12" fmla="*/ 1828715 h 1838462"/>
                      <a:gd name="connsiteX13" fmla="*/ 4195761 w 4976812"/>
                      <a:gd name="connsiteY13" fmla="*/ 1666790 h 1838462"/>
                      <a:gd name="connsiteX14" fmla="*/ 3186111 w 4976812"/>
                      <a:gd name="connsiteY14" fmla="*/ 1390565 h 1838462"/>
                      <a:gd name="connsiteX15" fmla="*/ 2490786 w 4976812"/>
                      <a:gd name="connsiteY15" fmla="*/ 1152440 h 1838462"/>
                      <a:gd name="connsiteX16" fmla="*/ 1833561 w 4976812"/>
                      <a:gd name="connsiteY16" fmla="*/ 966702 h 1838462"/>
                      <a:gd name="connsiteX17" fmla="*/ 1176336 w 4976812"/>
                      <a:gd name="connsiteY17" fmla="*/ 742865 h 1838462"/>
                      <a:gd name="connsiteX18" fmla="*/ 561974 w 4976812"/>
                      <a:gd name="connsiteY18" fmla="*/ 628565 h 1838462"/>
                      <a:gd name="connsiteX19" fmla="*/ 104774 w 4976812"/>
                      <a:gd name="connsiteY19" fmla="*/ 499977 h 1838462"/>
                      <a:gd name="connsiteX20" fmla="*/ 18974 w 4976812"/>
                      <a:gd name="connsiteY20" fmla="*/ 490154 h 1838462"/>
                      <a:gd name="connsiteX21" fmla="*/ 0 w 4976812"/>
                      <a:gd name="connsiteY21" fmla="*/ 490078 h 1838462"/>
                      <a:gd name="connsiteX22" fmla="*/ 0 w 4976812"/>
                      <a:gd name="connsiteY22" fmla="*/ 0 h 1838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4976812" h="1838462">
                        <a:moveTo>
                          <a:pt x="0" y="0"/>
                        </a:moveTo>
                        <a:lnTo>
                          <a:pt x="474661" y="99928"/>
                        </a:lnTo>
                        <a:lnTo>
                          <a:pt x="1166811" y="245978"/>
                        </a:lnTo>
                        <a:cubicBezTo>
                          <a:pt x="1370011" y="291486"/>
                          <a:pt x="1508653" y="322178"/>
                          <a:pt x="1693861" y="372978"/>
                        </a:cubicBezTo>
                        <a:cubicBezTo>
                          <a:pt x="1879070" y="423778"/>
                          <a:pt x="2070629" y="497861"/>
                          <a:pt x="2278062" y="550778"/>
                        </a:cubicBezTo>
                        <a:cubicBezTo>
                          <a:pt x="2485495" y="603695"/>
                          <a:pt x="2710919" y="637561"/>
                          <a:pt x="2938461" y="690478"/>
                        </a:cubicBezTo>
                        <a:cubicBezTo>
                          <a:pt x="3166003" y="743395"/>
                          <a:pt x="3449636" y="816420"/>
                          <a:pt x="3643311" y="868278"/>
                        </a:cubicBezTo>
                        <a:cubicBezTo>
                          <a:pt x="3836986" y="920136"/>
                          <a:pt x="3939645" y="960353"/>
                          <a:pt x="4100511" y="1001628"/>
                        </a:cubicBezTo>
                        <a:cubicBezTo>
                          <a:pt x="4261377" y="1042903"/>
                          <a:pt x="4608511" y="1115928"/>
                          <a:pt x="4608511" y="1115928"/>
                        </a:cubicBezTo>
                        <a:lnTo>
                          <a:pt x="4976812" y="1200456"/>
                        </a:lnTo>
                        <a:lnTo>
                          <a:pt x="4976812" y="1838462"/>
                        </a:lnTo>
                        <a:lnTo>
                          <a:pt x="4954343" y="1836868"/>
                        </a:lnTo>
                        <a:cubicBezTo>
                          <a:pt x="4940212" y="1835189"/>
                          <a:pt x="4924027" y="1832585"/>
                          <a:pt x="4905374" y="1828715"/>
                        </a:cubicBezTo>
                        <a:cubicBezTo>
                          <a:pt x="4756149" y="1797759"/>
                          <a:pt x="4482305" y="1739815"/>
                          <a:pt x="4195761" y="1666790"/>
                        </a:cubicBezTo>
                        <a:cubicBezTo>
                          <a:pt x="3909217" y="1593765"/>
                          <a:pt x="3470274" y="1476290"/>
                          <a:pt x="3186111" y="1390565"/>
                        </a:cubicBezTo>
                        <a:cubicBezTo>
                          <a:pt x="2901948" y="1304840"/>
                          <a:pt x="2716211" y="1223084"/>
                          <a:pt x="2490786" y="1152440"/>
                        </a:cubicBezTo>
                        <a:cubicBezTo>
                          <a:pt x="2265361" y="1081796"/>
                          <a:pt x="2052636" y="1034964"/>
                          <a:pt x="1833561" y="966702"/>
                        </a:cubicBezTo>
                        <a:cubicBezTo>
                          <a:pt x="1614486" y="898439"/>
                          <a:pt x="1388267" y="799221"/>
                          <a:pt x="1176336" y="742865"/>
                        </a:cubicBezTo>
                        <a:cubicBezTo>
                          <a:pt x="964405" y="686509"/>
                          <a:pt x="740568" y="669046"/>
                          <a:pt x="561974" y="628565"/>
                        </a:cubicBezTo>
                        <a:cubicBezTo>
                          <a:pt x="383380" y="588084"/>
                          <a:pt x="227012" y="521408"/>
                          <a:pt x="104774" y="499977"/>
                        </a:cubicBezTo>
                        <a:cubicBezTo>
                          <a:pt x="74215" y="494619"/>
                          <a:pt x="45640" y="491593"/>
                          <a:pt x="18974" y="490154"/>
                        </a:cubicBezTo>
                        <a:lnTo>
                          <a:pt x="0" y="49007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98692C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/>
                  </a:p>
                </p:txBody>
              </p:sp>
              <p:sp>
                <p:nvSpPr>
                  <p:cNvPr id="34" name="任意多边形: 形状 33"/>
                  <p:cNvSpPr/>
                  <p:nvPr/>
                </p:nvSpPr>
                <p:spPr>
                  <a:xfrm>
                    <a:off x="7486651" y="3356379"/>
                    <a:ext cx="1969293" cy="2949758"/>
                  </a:xfrm>
                  <a:custGeom>
                    <a:avLst/>
                    <a:gdLst>
                      <a:gd name="connsiteX0" fmla="*/ 1969293 w 1969293"/>
                      <a:gd name="connsiteY0" fmla="*/ 0 h 2949760"/>
                      <a:gd name="connsiteX1" fmla="*/ 1969293 w 1969293"/>
                      <a:gd name="connsiteY1" fmla="*/ 364417 h 2949760"/>
                      <a:gd name="connsiteX2" fmla="*/ 0 w 1969293"/>
                      <a:gd name="connsiteY2" fmla="*/ 2949760 h 2949760"/>
                      <a:gd name="connsiteX3" fmla="*/ 0 w 1969293"/>
                      <a:gd name="connsiteY3" fmla="*/ 2278759 h 2949760"/>
                      <a:gd name="connsiteX4" fmla="*/ 9524 w 1969293"/>
                      <a:gd name="connsiteY4" fmla="*/ 2270991 h 2949760"/>
                      <a:gd name="connsiteX5" fmla="*/ 314324 w 1969293"/>
                      <a:gd name="connsiteY5" fmla="*/ 1928091 h 2949760"/>
                      <a:gd name="connsiteX6" fmla="*/ 657224 w 1969293"/>
                      <a:gd name="connsiteY6" fmla="*/ 1551854 h 2949760"/>
                      <a:gd name="connsiteX7" fmla="*/ 876299 w 1969293"/>
                      <a:gd name="connsiteY7" fmla="*/ 1232766 h 2949760"/>
                      <a:gd name="connsiteX8" fmla="*/ 1238249 w 1969293"/>
                      <a:gd name="connsiteY8" fmla="*/ 827954 h 2949760"/>
                      <a:gd name="connsiteX9" fmla="*/ 1433512 w 1969293"/>
                      <a:gd name="connsiteY9" fmla="*/ 585066 h 2949760"/>
                      <a:gd name="connsiteX10" fmla="*/ 1628774 w 1969293"/>
                      <a:gd name="connsiteY10" fmla="*/ 404091 h 2949760"/>
                      <a:gd name="connsiteX11" fmla="*/ 1766887 w 1969293"/>
                      <a:gd name="connsiteY11" fmla="*/ 185016 h 2949760"/>
                      <a:gd name="connsiteX12" fmla="*/ 1954522 w 1969293"/>
                      <a:gd name="connsiteY12" fmla="*/ 12115 h 2949760"/>
                      <a:gd name="connsiteX13" fmla="*/ 1969293 w 1969293"/>
                      <a:gd name="connsiteY13" fmla="*/ 0 h 2949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969293" h="2949760">
                        <a:moveTo>
                          <a:pt x="1969293" y="0"/>
                        </a:moveTo>
                        <a:lnTo>
                          <a:pt x="1969293" y="364417"/>
                        </a:lnTo>
                        <a:lnTo>
                          <a:pt x="0" y="2949760"/>
                        </a:lnTo>
                        <a:lnTo>
                          <a:pt x="0" y="2278759"/>
                        </a:lnTo>
                        <a:lnTo>
                          <a:pt x="9524" y="2270991"/>
                        </a:lnTo>
                        <a:cubicBezTo>
                          <a:pt x="71437" y="2210666"/>
                          <a:pt x="206374" y="2047947"/>
                          <a:pt x="314324" y="1928091"/>
                        </a:cubicBezTo>
                        <a:cubicBezTo>
                          <a:pt x="422274" y="1808235"/>
                          <a:pt x="563562" y="1667741"/>
                          <a:pt x="657224" y="1551854"/>
                        </a:cubicBezTo>
                        <a:cubicBezTo>
                          <a:pt x="750886" y="1435967"/>
                          <a:pt x="779462" y="1353416"/>
                          <a:pt x="876299" y="1232766"/>
                        </a:cubicBezTo>
                        <a:cubicBezTo>
                          <a:pt x="973136" y="1112116"/>
                          <a:pt x="1145380" y="935904"/>
                          <a:pt x="1238249" y="827954"/>
                        </a:cubicBezTo>
                        <a:cubicBezTo>
                          <a:pt x="1331118" y="720004"/>
                          <a:pt x="1368425" y="655710"/>
                          <a:pt x="1433512" y="585066"/>
                        </a:cubicBezTo>
                        <a:cubicBezTo>
                          <a:pt x="1498599" y="514422"/>
                          <a:pt x="1573212" y="470766"/>
                          <a:pt x="1628774" y="404091"/>
                        </a:cubicBezTo>
                        <a:cubicBezTo>
                          <a:pt x="1684336" y="337416"/>
                          <a:pt x="1704181" y="257247"/>
                          <a:pt x="1766887" y="185016"/>
                        </a:cubicBezTo>
                        <a:cubicBezTo>
                          <a:pt x="1813917" y="130843"/>
                          <a:pt x="1894879" y="61489"/>
                          <a:pt x="1954522" y="12115"/>
                        </a:cubicBezTo>
                        <a:lnTo>
                          <a:pt x="1969293" y="0"/>
                        </a:lnTo>
                        <a:close/>
                      </a:path>
                    </a:pathLst>
                  </a:custGeom>
                  <a:solidFill>
                    <a:srgbClr val="9E7B4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/>
                  </a:p>
                </p:txBody>
              </p:sp>
              <p:sp>
                <p:nvSpPr>
                  <p:cNvPr id="35" name="任意多边形: 形状 34"/>
                  <p:cNvSpPr/>
                  <p:nvPr/>
                </p:nvSpPr>
                <p:spPr>
                  <a:xfrm>
                    <a:off x="9445949" y="1959769"/>
                    <a:ext cx="9995" cy="1530"/>
                  </a:xfrm>
                  <a:custGeom>
                    <a:avLst/>
                    <a:gdLst>
                      <a:gd name="connsiteX0" fmla="*/ 0 w 9995"/>
                      <a:gd name="connsiteY0" fmla="*/ 0 h 1530"/>
                      <a:gd name="connsiteX1" fmla="*/ 9995 w 9995"/>
                      <a:gd name="connsiteY1" fmla="*/ 0 h 1530"/>
                      <a:gd name="connsiteX2" fmla="*/ 9995 w 9995"/>
                      <a:gd name="connsiteY2" fmla="*/ 1530 h 1530"/>
                      <a:gd name="connsiteX3" fmla="*/ 0 w 9995"/>
                      <a:gd name="connsiteY3" fmla="*/ 0 h 1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95" h="1530">
                        <a:moveTo>
                          <a:pt x="0" y="0"/>
                        </a:moveTo>
                        <a:lnTo>
                          <a:pt x="9995" y="0"/>
                        </a:lnTo>
                        <a:lnTo>
                          <a:pt x="9995" y="153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B0F0">
                      <a:alpha val="34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/>
                  </a:p>
                </p:txBody>
              </p:sp>
              <p:sp>
                <p:nvSpPr>
                  <p:cNvPr id="36" name="任意多边形: 形状 35"/>
                  <p:cNvSpPr/>
                  <p:nvPr/>
                </p:nvSpPr>
                <p:spPr>
                  <a:xfrm>
                    <a:off x="7486651" y="3058517"/>
                    <a:ext cx="1969293" cy="2584243"/>
                  </a:xfrm>
                  <a:custGeom>
                    <a:avLst/>
                    <a:gdLst>
                      <a:gd name="connsiteX0" fmla="*/ 1969293 w 1969293"/>
                      <a:gd name="connsiteY0" fmla="*/ 0 h 2584243"/>
                      <a:gd name="connsiteX1" fmla="*/ 1969293 w 1969293"/>
                      <a:gd name="connsiteY1" fmla="*/ 305484 h 2584243"/>
                      <a:gd name="connsiteX2" fmla="*/ 1954522 w 1969293"/>
                      <a:gd name="connsiteY2" fmla="*/ 317599 h 2584243"/>
                      <a:gd name="connsiteX3" fmla="*/ 1766887 w 1969293"/>
                      <a:gd name="connsiteY3" fmla="*/ 490500 h 2584243"/>
                      <a:gd name="connsiteX4" fmla="*/ 1628774 w 1969293"/>
                      <a:gd name="connsiteY4" fmla="*/ 709575 h 2584243"/>
                      <a:gd name="connsiteX5" fmla="*/ 1433512 w 1969293"/>
                      <a:gd name="connsiteY5" fmla="*/ 890550 h 2584243"/>
                      <a:gd name="connsiteX6" fmla="*/ 1238249 w 1969293"/>
                      <a:gd name="connsiteY6" fmla="*/ 1133438 h 2584243"/>
                      <a:gd name="connsiteX7" fmla="*/ 876299 w 1969293"/>
                      <a:gd name="connsiteY7" fmla="*/ 1538250 h 2584243"/>
                      <a:gd name="connsiteX8" fmla="*/ 657224 w 1969293"/>
                      <a:gd name="connsiteY8" fmla="*/ 1857338 h 2584243"/>
                      <a:gd name="connsiteX9" fmla="*/ 314324 w 1969293"/>
                      <a:gd name="connsiteY9" fmla="*/ 2233575 h 2584243"/>
                      <a:gd name="connsiteX10" fmla="*/ 9524 w 1969293"/>
                      <a:gd name="connsiteY10" fmla="*/ 2576475 h 2584243"/>
                      <a:gd name="connsiteX11" fmla="*/ 0 w 1969293"/>
                      <a:gd name="connsiteY11" fmla="*/ 2584243 h 2584243"/>
                      <a:gd name="connsiteX12" fmla="*/ 0 w 1969293"/>
                      <a:gd name="connsiteY12" fmla="*/ 2287087 h 2584243"/>
                      <a:gd name="connsiteX13" fmla="*/ 8334 w 1969293"/>
                      <a:gd name="connsiteY13" fmla="*/ 2287152 h 2584243"/>
                      <a:gd name="connsiteX14" fmla="*/ 52387 w 1969293"/>
                      <a:gd name="connsiteY14" fmla="*/ 2266912 h 2584243"/>
                      <a:gd name="connsiteX15" fmla="*/ 261937 w 1969293"/>
                      <a:gd name="connsiteY15" fmla="*/ 1995449 h 2584243"/>
                      <a:gd name="connsiteX16" fmla="*/ 542924 w 1969293"/>
                      <a:gd name="connsiteY16" fmla="*/ 1671599 h 2584243"/>
                      <a:gd name="connsiteX17" fmla="*/ 852487 w 1969293"/>
                      <a:gd name="connsiteY17" fmla="*/ 1300124 h 2584243"/>
                      <a:gd name="connsiteX18" fmla="*/ 1119187 w 1969293"/>
                      <a:gd name="connsiteY18" fmla="*/ 909599 h 2584243"/>
                      <a:gd name="connsiteX19" fmla="*/ 1466849 w 1969293"/>
                      <a:gd name="connsiteY19" fmla="*/ 552412 h 2584243"/>
                      <a:gd name="connsiteX20" fmla="*/ 1704974 w 1969293"/>
                      <a:gd name="connsiteY20" fmla="*/ 261899 h 2584243"/>
                      <a:gd name="connsiteX21" fmla="*/ 1857374 w 1969293"/>
                      <a:gd name="connsiteY21" fmla="*/ 85687 h 2584243"/>
                      <a:gd name="connsiteX22" fmla="*/ 1943099 w 1969293"/>
                      <a:gd name="connsiteY22" fmla="*/ 19012 h 2584243"/>
                      <a:gd name="connsiteX23" fmla="*/ 1969293 w 1969293"/>
                      <a:gd name="connsiteY23" fmla="*/ 0 h 25842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969293" h="2584243">
                        <a:moveTo>
                          <a:pt x="1969293" y="0"/>
                        </a:moveTo>
                        <a:lnTo>
                          <a:pt x="1969293" y="305484"/>
                        </a:lnTo>
                        <a:lnTo>
                          <a:pt x="1954522" y="317599"/>
                        </a:lnTo>
                        <a:cubicBezTo>
                          <a:pt x="1894879" y="366973"/>
                          <a:pt x="1813917" y="436327"/>
                          <a:pt x="1766887" y="490500"/>
                        </a:cubicBezTo>
                        <a:cubicBezTo>
                          <a:pt x="1704181" y="562731"/>
                          <a:pt x="1684336" y="642900"/>
                          <a:pt x="1628774" y="709575"/>
                        </a:cubicBezTo>
                        <a:cubicBezTo>
                          <a:pt x="1573212" y="776250"/>
                          <a:pt x="1498599" y="819906"/>
                          <a:pt x="1433512" y="890550"/>
                        </a:cubicBezTo>
                        <a:cubicBezTo>
                          <a:pt x="1368425" y="961194"/>
                          <a:pt x="1331118" y="1025488"/>
                          <a:pt x="1238249" y="1133438"/>
                        </a:cubicBezTo>
                        <a:cubicBezTo>
                          <a:pt x="1145380" y="1241388"/>
                          <a:pt x="973136" y="1417600"/>
                          <a:pt x="876299" y="1538250"/>
                        </a:cubicBezTo>
                        <a:cubicBezTo>
                          <a:pt x="779462" y="1658900"/>
                          <a:pt x="750886" y="1741451"/>
                          <a:pt x="657224" y="1857338"/>
                        </a:cubicBezTo>
                        <a:cubicBezTo>
                          <a:pt x="563562" y="1973225"/>
                          <a:pt x="422274" y="2113719"/>
                          <a:pt x="314324" y="2233575"/>
                        </a:cubicBezTo>
                        <a:cubicBezTo>
                          <a:pt x="206374" y="2353431"/>
                          <a:pt x="71437" y="2516150"/>
                          <a:pt x="9524" y="2576475"/>
                        </a:cubicBezTo>
                        <a:lnTo>
                          <a:pt x="0" y="2584243"/>
                        </a:lnTo>
                        <a:lnTo>
                          <a:pt x="0" y="2287087"/>
                        </a:lnTo>
                        <a:lnTo>
                          <a:pt x="8334" y="2287152"/>
                        </a:lnTo>
                        <a:cubicBezTo>
                          <a:pt x="18454" y="2289931"/>
                          <a:pt x="26590" y="2293106"/>
                          <a:pt x="52387" y="2266912"/>
                        </a:cubicBezTo>
                        <a:cubicBezTo>
                          <a:pt x="103981" y="2214524"/>
                          <a:pt x="180181" y="2094668"/>
                          <a:pt x="261937" y="1995449"/>
                        </a:cubicBezTo>
                        <a:cubicBezTo>
                          <a:pt x="343693" y="1896230"/>
                          <a:pt x="444499" y="1787486"/>
                          <a:pt x="542924" y="1671599"/>
                        </a:cubicBezTo>
                        <a:cubicBezTo>
                          <a:pt x="641349" y="1555711"/>
                          <a:pt x="756443" y="1427124"/>
                          <a:pt x="852487" y="1300124"/>
                        </a:cubicBezTo>
                        <a:cubicBezTo>
                          <a:pt x="948531" y="1173124"/>
                          <a:pt x="1016793" y="1034218"/>
                          <a:pt x="1119187" y="909599"/>
                        </a:cubicBezTo>
                        <a:cubicBezTo>
                          <a:pt x="1221581" y="784980"/>
                          <a:pt x="1369218" y="660362"/>
                          <a:pt x="1466849" y="552412"/>
                        </a:cubicBezTo>
                        <a:cubicBezTo>
                          <a:pt x="1564480" y="444462"/>
                          <a:pt x="1639887" y="339686"/>
                          <a:pt x="1704974" y="261899"/>
                        </a:cubicBezTo>
                        <a:cubicBezTo>
                          <a:pt x="1770061" y="184112"/>
                          <a:pt x="1817687" y="126168"/>
                          <a:pt x="1857374" y="85687"/>
                        </a:cubicBezTo>
                        <a:cubicBezTo>
                          <a:pt x="1897061" y="45206"/>
                          <a:pt x="1916111" y="36475"/>
                          <a:pt x="1943099" y="19012"/>
                        </a:cubicBezTo>
                        <a:lnTo>
                          <a:pt x="1969293" y="0"/>
                        </a:lnTo>
                        <a:close/>
                      </a:path>
                    </a:pathLst>
                  </a:custGeom>
                  <a:solidFill>
                    <a:srgbClr val="A47D3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/>
                  </a:p>
                </p:txBody>
              </p:sp>
              <p:sp>
                <p:nvSpPr>
                  <p:cNvPr id="37" name="任意多边形: 形状 36"/>
                  <p:cNvSpPr/>
                  <p:nvPr/>
                </p:nvSpPr>
                <p:spPr>
                  <a:xfrm>
                    <a:off x="7486651" y="2800026"/>
                    <a:ext cx="1969293" cy="2555077"/>
                  </a:xfrm>
                  <a:custGeom>
                    <a:avLst/>
                    <a:gdLst>
                      <a:gd name="connsiteX0" fmla="*/ 1969293 w 1969293"/>
                      <a:gd name="connsiteY0" fmla="*/ 0 h 2555077"/>
                      <a:gd name="connsiteX1" fmla="*/ 1969293 w 1969293"/>
                      <a:gd name="connsiteY1" fmla="*/ 266111 h 2555077"/>
                      <a:gd name="connsiteX2" fmla="*/ 1943099 w 1969293"/>
                      <a:gd name="connsiteY2" fmla="*/ 285123 h 2555077"/>
                      <a:gd name="connsiteX3" fmla="*/ 1857374 w 1969293"/>
                      <a:gd name="connsiteY3" fmla="*/ 351798 h 2555077"/>
                      <a:gd name="connsiteX4" fmla="*/ 1704974 w 1969293"/>
                      <a:gd name="connsiteY4" fmla="*/ 528010 h 2555077"/>
                      <a:gd name="connsiteX5" fmla="*/ 1466849 w 1969293"/>
                      <a:gd name="connsiteY5" fmla="*/ 818523 h 2555077"/>
                      <a:gd name="connsiteX6" fmla="*/ 1119187 w 1969293"/>
                      <a:gd name="connsiteY6" fmla="*/ 1175710 h 2555077"/>
                      <a:gd name="connsiteX7" fmla="*/ 852487 w 1969293"/>
                      <a:gd name="connsiteY7" fmla="*/ 1566235 h 2555077"/>
                      <a:gd name="connsiteX8" fmla="*/ 542924 w 1969293"/>
                      <a:gd name="connsiteY8" fmla="*/ 1937710 h 2555077"/>
                      <a:gd name="connsiteX9" fmla="*/ 261937 w 1969293"/>
                      <a:gd name="connsiteY9" fmla="*/ 2261560 h 2555077"/>
                      <a:gd name="connsiteX10" fmla="*/ 52387 w 1969293"/>
                      <a:gd name="connsiteY10" fmla="*/ 2533023 h 2555077"/>
                      <a:gd name="connsiteX11" fmla="*/ 8334 w 1969293"/>
                      <a:gd name="connsiteY11" fmla="*/ 2553263 h 2555077"/>
                      <a:gd name="connsiteX12" fmla="*/ 0 w 1969293"/>
                      <a:gd name="connsiteY12" fmla="*/ 2553198 h 2555077"/>
                      <a:gd name="connsiteX13" fmla="*/ 0 w 1969293"/>
                      <a:gd name="connsiteY13" fmla="*/ 2207943 h 2555077"/>
                      <a:gd name="connsiteX14" fmla="*/ 4762 w 1969293"/>
                      <a:gd name="connsiteY14" fmla="*/ 2204410 h 2555077"/>
                      <a:gd name="connsiteX15" fmla="*/ 257174 w 1969293"/>
                      <a:gd name="connsiteY15" fmla="*/ 1937710 h 2555077"/>
                      <a:gd name="connsiteX16" fmla="*/ 595312 w 1969293"/>
                      <a:gd name="connsiteY16" fmla="*/ 1547185 h 2555077"/>
                      <a:gd name="connsiteX17" fmla="*/ 971549 w 1969293"/>
                      <a:gd name="connsiteY17" fmla="*/ 1066173 h 2555077"/>
                      <a:gd name="connsiteX18" fmla="*/ 1352549 w 1969293"/>
                      <a:gd name="connsiteY18" fmla="*/ 680410 h 2555077"/>
                      <a:gd name="connsiteX19" fmla="*/ 1681162 w 1969293"/>
                      <a:gd name="connsiteY19" fmla="*/ 289885 h 2555077"/>
                      <a:gd name="connsiteX20" fmla="*/ 1909762 w 1969293"/>
                      <a:gd name="connsiteY20" fmla="*/ 46998 h 2555077"/>
                      <a:gd name="connsiteX21" fmla="*/ 1958912 w 1969293"/>
                      <a:gd name="connsiteY21" fmla="*/ 7075 h 2555077"/>
                      <a:gd name="connsiteX22" fmla="*/ 1969293 w 1969293"/>
                      <a:gd name="connsiteY22" fmla="*/ 0 h 2555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969293" h="2555077">
                        <a:moveTo>
                          <a:pt x="1969293" y="0"/>
                        </a:moveTo>
                        <a:lnTo>
                          <a:pt x="1969293" y="266111"/>
                        </a:lnTo>
                        <a:lnTo>
                          <a:pt x="1943099" y="285123"/>
                        </a:lnTo>
                        <a:cubicBezTo>
                          <a:pt x="1916111" y="302586"/>
                          <a:pt x="1897061" y="311317"/>
                          <a:pt x="1857374" y="351798"/>
                        </a:cubicBezTo>
                        <a:cubicBezTo>
                          <a:pt x="1817687" y="392279"/>
                          <a:pt x="1770061" y="450223"/>
                          <a:pt x="1704974" y="528010"/>
                        </a:cubicBezTo>
                        <a:cubicBezTo>
                          <a:pt x="1639887" y="605797"/>
                          <a:pt x="1564480" y="710573"/>
                          <a:pt x="1466849" y="818523"/>
                        </a:cubicBezTo>
                        <a:cubicBezTo>
                          <a:pt x="1369218" y="926473"/>
                          <a:pt x="1221581" y="1051091"/>
                          <a:pt x="1119187" y="1175710"/>
                        </a:cubicBezTo>
                        <a:cubicBezTo>
                          <a:pt x="1016793" y="1300329"/>
                          <a:pt x="948531" y="1439235"/>
                          <a:pt x="852487" y="1566235"/>
                        </a:cubicBezTo>
                        <a:cubicBezTo>
                          <a:pt x="756443" y="1693235"/>
                          <a:pt x="641349" y="1821822"/>
                          <a:pt x="542924" y="1937710"/>
                        </a:cubicBezTo>
                        <a:cubicBezTo>
                          <a:pt x="444499" y="2053597"/>
                          <a:pt x="343693" y="2162341"/>
                          <a:pt x="261937" y="2261560"/>
                        </a:cubicBezTo>
                        <a:cubicBezTo>
                          <a:pt x="180181" y="2360779"/>
                          <a:pt x="103981" y="2480635"/>
                          <a:pt x="52387" y="2533023"/>
                        </a:cubicBezTo>
                        <a:cubicBezTo>
                          <a:pt x="26590" y="2559217"/>
                          <a:pt x="18454" y="2556042"/>
                          <a:pt x="8334" y="2553263"/>
                        </a:cubicBezTo>
                        <a:lnTo>
                          <a:pt x="0" y="2553198"/>
                        </a:lnTo>
                        <a:lnTo>
                          <a:pt x="0" y="2207943"/>
                        </a:lnTo>
                        <a:lnTo>
                          <a:pt x="4762" y="2204410"/>
                        </a:lnTo>
                        <a:lnTo>
                          <a:pt x="257174" y="1937710"/>
                        </a:lnTo>
                        <a:cubicBezTo>
                          <a:pt x="369887" y="1807535"/>
                          <a:pt x="476250" y="1692441"/>
                          <a:pt x="595312" y="1547185"/>
                        </a:cubicBezTo>
                        <a:cubicBezTo>
                          <a:pt x="714374" y="1401929"/>
                          <a:pt x="845343" y="1210635"/>
                          <a:pt x="971549" y="1066173"/>
                        </a:cubicBezTo>
                        <a:cubicBezTo>
                          <a:pt x="1097755" y="921711"/>
                          <a:pt x="1234280" y="809791"/>
                          <a:pt x="1352549" y="680410"/>
                        </a:cubicBezTo>
                        <a:cubicBezTo>
                          <a:pt x="1470818" y="551029"/>
                          <a:pt x="1588293" y="395454"/>
                          <a:pt x="1681162" y="289885"/>
                        </a:cubicBezTo>
                        <a:cubicBezTo>
                          <a:pt x="1774031" y="184316"/>
                          <a:pt x="1841500" y="107323"/>
                          <a:pt x="1909762" y="46998"/>
                        </a:cubicBezTo>
                        <a:cubicBezTo>
                          <a:pt x="1926827" y="31917"/>
                          <a:pt x="1943149" y="18770"/>
                          <a:pt x="1958912" y="7075"/>
                        </a:cubicBezTo>
                        <a:lnTo>
                          <a:pt x="1969293" y="0"/>
                        </a:lnTo>
                        <a:close/>
                      </a:path>
                    </a:pathLst>
                  </a:custGeom>
                  <a:solidFill>
                    <a:srgbClr val="C4905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/>
                  </a:p>
                </p:txBody>
              </p:sp>
              <p:sp>
                <p:nvSpPr>
                  <p:cNvPr id="38" name="任意多边形: 形状 37"/>
                  <p:cNvSpPr/>
                  <p:nvPr/>
                </p:nvSpPr>
                <p:spPr>
                  <a:xfrm>
                    <a:off x="7486651" y="2508698"/>
                    <a:ext cx="1969293" cy="2506889"/>
                  </a:xfrm>
                  <a:custGeom>
                    <a:avLst/>
                    <a:gdLst>
                      <a:gd name="connsiteX0" fmla="*/ 1969293 w 1969293"/>
                      <a:gd name="connsiteY0" fmla="*/ 0 h 2506890"/>
                      <a:gd name="connsiteX1" fmla="*/ 1969293 w 1969293"/>
                      <a:gd name="connsiteY1" fmla="*/ 298947 h 2506890"/>
                      <a:gd name="connsiteX2" fmla="*/ 1958912 w 1969293"/>
                      <a:gd name="connsiteY2" fmla="*/ 306022 h 2506890"/>
                      <a:gd name="connsiteX3" fmla="*/ 1909762 w 1969293"/>
                      <a:gd name="connsiteY3" fmla="*/ 345945 h 2506890"/>
                      <a:gd name="connsiteX4" fmla="*/ 1681162 w 1969293"/>
                      <a:gd name="connsiteY4" fmla="*/ 588832 h 2506890"/>
                      <a:gd name="connsiteX5" fmla="*/ 1352549 w 1969293"/>
                      <a:gd name="connsiteY5" fmla="*/ 979357 h 2506890"/>
                      <a:gd name="connsiteX6" fmla="*/ 971549 w 1969293"/>
                      <a:gd name="connsiteY6" fmla="*/ 1365120 h 2506890"/>
                      <a:gd name="connsiteX7" fmla="*/ 595312 w 1969293"/>
                      <a:gd name="connsiteY7" fmla="*/ 1846132 h 2506890"/>
                      <a:gd name="connsiteX8" fmla="*/ 257174 w 1969293"/>
                      <a:gd name="connsiteY8" fmla="*/ 2236657 h 2506890"/>
                      <a:gd name="connsiteX9" fmla="*/ 4762 w 1969293"/>
                      <a:gd name="connsiteY9" fmla="*/ 2503357 h 2506890"/>
                      <a:gd name="connsiteX10" fmla="*/ 0 w 1969293"/>
                      <a:gd name="connsiteY10" fmla="*/ 2506890 h 2506890"/>
                      <a:gd name="connsiteX11" fmla="*/ 0 w 1969293"/>
                      <a:gd name="connsiteY11" fmla="*/ 2193794 h 2506890"/>
                      <a:gd name="connsiteX12" fmla="*/ 352424 w 1969293"/>
                      <a:gd name="connsiteY12" fmla="*/ 1788982 h 2506890"/>
                      <a:gd name="connsiteX13" fmla="*/ 657224 w 1969293"/>
                      <a:gd name="connsiteY13" fmla="*/ 1431795 h 2506890"/>
                      <a:gd name="connsiteX14" fmla="*/ 971549 w 1969293"/>
                      <a:gd name="connsiteY14" fmla="*/ 1055557 h 2506890"/>
                      <a:gd name="connsiteX15" fmla="*/ 1257299 w 1969293"/>
                      <a:gd name="connsiteY15" fmla="*/ 784095 h 2506890"/>
                      <a:gd name="connsiteX16" fmla="*/ 1514474 w 1969293"/>
                      <a:gd name="connsiteY16" fmla="*/ 431670 h 2506890"/>
                      <a:gd name="connsiteX17" fmla="*/ 1843087 w 1969293"/>
                      <a:gd name="connsiteY17" fmla="*/ 122107 h 2506890"/>
                      <a:gd name="connsiteX18" fmla="*/ 1943546 w 1969293"/>
                      <a:gd name="connsiteY18" fmla="*/ 25369 h 2506890"/>
                      <a:gd name="connsiteX19" fmla="*/ 1969293 w 1969293"/>
                      <a:gd name="connsiteY19" fmla="*/ 0 h 2506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969293" h="2506890">
                        <a:moveTo>
                          <a:pt x="1969293" y="0"/>
                        </a:moveTo>
                        <a:lnTo>
                          <a:pt x="1969293" y="298947"/>
                        </a:lnTo>
                        <a:lnTo>
                          <a:pt x="1958912" y="306022"/>
                        </a:lnTo>
                        <a:cubicBezTo>
                          <a:pt x="1943149" y="317717"/>
                          <a:pt x="1926827" y="330864"/>
                          <a:pt x="1909762" y="345945"/>
                        </a:cubicBezTo>
                        <a:cubicBezTo>
                          <a:pt x="1841500" y="406270"/>
                          <a:pt x="1774031" y="483263"/>
                          <a:pt x="1681162" y="588832"/>
                        </a:cubicBezTo>
                        <a:cubicBezTo>
                          <a:pt x="1588293" y="694401"/>
                          <a:pt x="1470818" y="849976"/>
                          <a:pt x="1352549" y="979357"/>
                        </a:cubicBezTo>
                        <a:cubicBezTo>
                          <a:pt x="1234280" y="1108738"/>
                          <a:pt x="1097755" y="1220658"/>
                          <a:pt x="971549" y="1365120"/>
                        </a:cubicBezTo>
                        <a:cubicBezTo>
                          <a:pt x="845343" y="1509582"/>
                          <a:pt x="714374" y="1700876"/>
                          <a:pt x="595312" y="1846132"/>
                        </a:cubicBezTo>
                        <a:cubicBezTo>
                          <a:pt x="476250" y="1991388"/>
                          <a:pt x="369887" y="2106482"/>
                          <a:pt x="257174" y="2236657"/>
                        </a:cubicBezTo>
                        <a:lnTo>
                          <a:pt x="4762" y="2503357"/>
                        </a:lnTo>
                        <a:lnTo>
                          <a:pt x="0" y="2506890"/>
                        </a:lnTo>
                        <a:lnTo>
                          <a:pt x="0" y="2193794"/>
                        </a:lnTo>
                        <a:lnTo>
                          <a:pt x="352424" y="1788982"/>
                        </a:lnTo>
                        <a:lnTo>
                          <a:pt x="657224" y="1431795"/>
                        </a:lnTo>
                        <a:cubicBezTo>
                          <a:pt x="760411" y="1309558"/>
                          <a:pt x="871537" y="1163507"/>
                          <a:pt x="971549" y="1055557"/>
                        </a:cubicBezTo>
                        <a:cubicBezTo>
                          <a:pt x="1071561" y="947607"/>
                          <a:pt x="1166812" y="888076"/>
                          <a:pt x="1257299" y="784095"/>
                        </a:cubicBezTo>
                        <a:cubicBezTo>
                          <a:pt x="1347787" y="680114"/>
                          <a:pt x="1416843" y="542001"/>
                          <a:pt x="1514474" y="431670"/>
                        </a:cubicBezTo>
                        <a:cubicBezTo>
                          <a:pt x="1612105" y="321339"/>
                          <a:pt x="1759743" y="201482"/>
                          <a:pt x="1843087" y="122107"/>
                        </a:cubicBezTo>
                        <a:cubicBezTo>
                          <a:pt x="1884759" y="82420"/>
                          <a:pt x="1916608" y="51662"/>
                          <a:pt x="1943546" y="25369"/>
                        </a:cubicBezTo>
                        <a:lnTo>
                          <a:pt x="1969293" y="0"/>
                        </a:lnTo>
                        <a:close/>
                      </a:path>
                    </a:pathLst>
                  </a:custGeom>
                  <a:solidFill>
                    <a:srgbClr val="A76F3D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/>
                  </a:p>
                </p:txBody>
              </p:sp>
              <p:sp>
                <p:nvSpPr>
                  <p:cNvPr id="39" name="任意多边形: 形状 38"/>
                  <p:cNvSpPr/>
                  <p:nvPr/>
                </p:nvSpPr>
                <p:spPr>
                  <a:xfrm>
                    <a:off x="7486650" y="1967712"/>
                    <a:ext cx="1969293" cy="2742400"/>
                  </a:xfrm>
                  <a:custGeom>
                    <a:avLst/>
                    <a:gdLst>
                      <a:gd name="connsiteX0" fmla="*/ 1969293 w 1969293"/>
                      <a:gd name="connsiteY0" fmla="*/ 0 h 2742400"/>
                      <a:gd name="connsiteX1" fmla="*/ 1969293 w 1969293"/>
                      <a:gd name="connsiteY1" fmla="*/ 548606 h 2742400"/>
                      <a:gd name="connsiteX2" fmla="*/ 1943546 w 1969293"/>
                      <a:gd name="connsiteY2" fmla="*/ 573975 h 2742400"/>
                      <a:gd name="connsiteX3" fmla="*/ 1843087 w 1969293"/>
                      <a:gd name="connsiteY3" fmla="*/ 670713 h 2742400"/>
                      <a:gd name="connsiteX4" fmla="*/ 1514474 w 1969293"/>
                      <a:gd name="connsiteY4" fmla="*/ 980276 h 2742400"/>
                      <a:gd name="connsiteX5" fmla="*/ 1257299 w 1969293"/>
                      <a:gd name="connsiteY5" fmla="*/ 1332701 h 2742400"/>
                      <a:gd name="connsiteX6" fmla="*/ 971549 w 1969293"/>
                      <a:gd name="connsiteY6" fmla="*/ 1604163 h 2742400"/>
                      <a:gd name="connsiteX7" fmla="*/ 657224 w 1969293"/>
                      <a:gd name="connsiteY7" fmla="*/ 1980401 h 2742400"/>
                      <a:gd name="connsiteX8" fmla="*/ 352424 w 1969293"/>
                      <a:gd name="connsiteY8" fmla="*/ 2337588 h 2742400"/>
                      <a:gd name="connsiteX9" fmla="*/ 0 w 1969293"/>
                      <a:gd name="connsiteY9" fmla="*/ 2742400 h 2742400"/>
                      <a:gd name="connsiteX10" fmla="*/ 0 w 1969293"/>
                      <a:gd name="connsiteY10" fmla="*/ 2104616 h 2742400"/>
                      <a:gd name="connsiteX11" fmla="*/ 19054 w 1969293"/>
                      <a:gd name="connsiteY11" fmla="*/ 2108989 h 2742400"/>
                      <a:gd name="connsiteX12" fmla="*/ 349254 w 1969293"/>
                      <a:gd name="connsiteY12" fmla="*/ 1747039 h 2742400"/>
                      <a:gd name="connsiteX13" fmla="*/ 889004 w 1969293"/>
                      <a:gd name="connsiteY13" fmla="*/ 1054889 h 2742400"/>
                      <a:gd name="connsiteX14" fmla="*/ 1460504 w 1969293"/>
                      <a:gd name="connsiteY14" fmla="*/ 508789 h 2742400"/>
                      <a:gd name="connsiteX15" fmla="*/ 1790704 w 1969293"/>
                      <a:gd name="connsiteY15" fmla="*/ 178589 h 2742400"/>
                      <a:gd name="connsiteX16" fmla="*/ 1969293 w 1969293"/>
                      <a:gd name="connsiteY16" fmla="*/ 0 h 2742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969293" h="2742400">
                        <a:moveTo>
                          <a:pt x="1969293" y="0"/>
                        </a:moveTo>
                        <a:lnTo>
                          <a:pt x="1969293" y="548606"/>
                        </a:lnTo>
                        <a:lnTo>
                          <a:pt x="1943546" y="573975"/>
                        </a:lnTo>
                        <a:cubicBezTo>
                          <a:pt x="1916608" y="600268"/>
                          <a:pt x="1884759" y="631026"/>
                          <a:pt x="1843087" y="670713"/>
                        </a:cubicBezTo>
                        <a:cubicBezTo>
                          <a:pt x="1759743" y="750088"/>
                          <a:pt x="1612105" y="869945"/>
                          <a:pt x="1514474" y="980276"/>
                        </a:cubicBezTo>
                        <a:cubicBezTo>
                          <a:pt x="1416843" y="1090607"/>
                          <a:pt x="1347787" y="1228720"/>
                          <a:pt x="1257299" y="1332701"/>
                        </a:cubicBezTo>
                        <a:cubicBezTo>
                          <a:pt x="1166812" y="1436682"/>
                          <a:pt x="1071561" y="1496213"/>
                          <a:pt x="971549" y="1604163"/>
                        </a:cubicBezTo>
                        <a:cubicBezTo>
                          <a:pt x="871537" y="1712113"/>
                          <a:pt x="760411" y="1858164"/>
                          <a:pt x="657224" y="1980401"/>
                        </a:cubicBezTo>
                        <a:lnTo>
                          <a:pt x="352424" y="2337588"/>
                        </a:lnTo>
                        <a:lnTo>
                          <a:pt x="0" y="2742400"/>
                        </a:lnTo>
                        <a:lnTo>
                          <a:pt x="0" y="2104616"/>
                        </a:lnTo>
                        <a:lnTo>
                          <a:pt x="19054" y="2108989"/>
                        </a:lnTo>
                        <a:cubicBezTo>
                          <a:pt x="111658" y="2015855"/>
                          <a:pt x="204262" y="1922722"/>
                          <a:pt x="349254" y="1747039"/>
                        </a:cubicBezTo>
                        <a:cubicBezTo>
                          <a:pt x="494246" y="1571356"/>
                          <a:pt x="703796" y="1261264"/>
                          <a:pt x="889004" y="1054889"/>
                        </a:cubicBezTo>
                        <a:cubicBezTo>
                          <a:pt x="1074212" y="848514"/>
                          <a:pt x="1310221" y="654839"/>
                          <a:pt x="1460504" y="508789"/>
                        </a:cubicBezTo>
                        <a:cubicBezTo>
                          <a:pt x="1610787" y="362739"/>
                          <a:pt x="1790704" y="178589"/>
                          <a:pt x="1790704" y="178589"/>
                        </a:cubicBezTo>
                        <a:lnTo>
                          <a:pt x="1969293" y="0"/>
                        </a:lnTo>
                        <a:close/>
                      </a:path>
                    </a:pathLst>
                  </a:custGeom>
                  <a:solidFill>
                    <a:srgbClr val="D5A24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CN" altLang="en-US" sz="1600"/>
                  </a:p>
                </p:txBody>
              </p:sp>
            </p:grpSp>
          </p:grpSp>
          <p:cxnSp>
            <p:nvCxnSpPr>
              <p:cNvPr id="13" name="直接连接符 12"/>
              <p:cNvCxnSpPr>
                <a:endCxn id="24" idx="2"/>
              </p:cNvCxnSpPr>
              <p:nvPr/>
            </p:nvCxnSpPr>
            <p:spPr>
              <a:xfrm flipH="1">
                <a:off x="5029545" y="1964810"/>
                <a:ext cx="2843087" cy="1186989"/>
              </a:xfrm>
              <a:prstGeom prst="line">
                <a:avLst/>
              </a:prstGeom>
              <a:ln w="19050">
                <a:solidFill>
                  <a:srgbClr val="ED6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椭圆 13"/>
              <p:cNvSpPr/>
              <p:nvPr/>
            </p:nvSpPr>
            <p:spPr>
              <a:xfrm rot="20071501">
                <a:off x="4902199" y="4619027"/>
                <a:ext cx="254693" cy="294914"/>
              </a:xfrm>
              <a:prstGeom prst="ellipse">
                <a:avLst/>
              </a:prstGeom>
              <a:noFill/>
              <a:ln w="6350">
                <a:solidFill>
                  <a:srgbClr val="FEF8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5" name="椭圆 14"/>
              <p:cNvSpPr/>
              <p:nvPr/>
            </p:nvSpPr>
            <p:spPr>
              <a:xfrm rot="20071501">
                <a:off x="4760853" y="4455360"/>
                <a:ext cx="537383" cy="622246"/>
              </a:xfrm>
              <a:prstGeom prst="ellipse">
                <a:avLst/>
              </a:prstGeom>
              <a:noFill/>
              <a:ln w="6350">
                <a:solidFill>
                  <a:srgbClr val="FEF8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 rot="20071501">
                <a:off x="4643678" y="4311606"/>
                <a:ext cx="785726" cy="909282"/>
              </a:xfrm>
              <a:custGeom>
                <a:avLst/>
                <a:gdLst>
                  <a:gd name="connsiteX0" fmla="*/ 585119 w 842356"/>
                  <a:gd name="connsiteY0" fmla="*/ 38325 h 974817"/>
                  <a:gd name="connsiteX1" fmla="*/ 842356 w 842356"/>
                  <a:gd name="connsiteY1" fmla="*/ 487690 h 974817"/>
                  <a:gd name="connsiteX2" fmla="*/ 506060 w 842356"/>
                  <a:gd name="connsiteY2" fmla="*/ 965472 h 974817"/>
                  <a:gd name="connsiteX3" fmla="*/ 425999 w 842356"/>
                  <a:gd name="connsiteY3" fmla="*/ 974817 h 974817"/>
                  <a:gd name="connsiteX4" fmla="*/ 13777 w 842356"/>
                  <a:gd name="connsiteY4" fmla="*/ 605449 h 974817"/>
                  <a:gd name="connsiteX5" fmla="*/ 8557 w 842356"/>
                  <a:gd name="connsiteY5" fmla="*/ 585977 h 974817"/>
                  <a:gd name="connsiteX6" fmla="*/ 0 w 842356"/>
                  <a:gd name="connsiteY6" fmla="*/ 487690 h 974817"/>
                  <a:gd name="connsiteX7" fmla="*/ 421178 w 842356"/>
                  <a:gd name="connsiteY7" fmla="*/ 0 h 974817"/>
                  <a:gd name="connsiteX8" fmla="*/ 585119 w 842356"/>
                  <a:gd name="connsiteY8" fmla="*/ 38325 h 974817"/>
                  <a:gd name="connsiteX0-1" fmla="*/ 585119 w 842356"/>
                  <a:gd name="connsiteY0-2" fmla="*/ 38325 h 974817"/>
                  <a:gd name="connsiteX1-3" fmla="*/ 842356 w 842356"/>
                  <a:gd name="connsiteY1-4" fmla="*/ 487690 h 974817"/>
                  <a:gd name="connsiteX2-5" fmla="*/ 506060 w 842356"/>
                  <a:gd name="connsiteY2-6" fmla="*/ 965472 h 974817"/>
                  <a:gd name="connsiteX3-7" fmla="*/ 425999 w 842356"/>
                  <a:gd name="connsiteY3-8" fmla="*/ 974817 h 974817"/>
                  <a:gd name="connsiteX4-9" fmla="*/ 195612 w 842356"/>
                  <a:gd name="connsiteY4-10" fmla="*/ 793932 h 974817"/>
                  <a:gd name="connsiteX5-11" fmla="*/ 13777 w 842356"/>
                  <a:gd name="connsiteY5-12" fmla="*/ 605449 h 974817"/>
                  <a:gd name="connsiteX6-13" fmla="*/ 8557 w 842356"/>
                  <a:gd name="connsiteY6-14" fmla="*/ 585977 h 974817"/>
                  <a:gd name="connsiteX7-15" fmla="*/ 0 w 842356"/>
                  <a:gd name="connsiteY7-16" fmla="*/ 487690 h 974817"/>
                  <a:gd name="connsiteX8-17" fmla="*/ 421178 w 842356"/>
                  <a:gd name="connsiteY8-18" fmla="*/ 0 h 974817"/>
                  <a:gd name="connsiteX9" fmla="*/ 585119 w 842356"/>
                  <a:gd name="connsiteY9" fmla="*/ 38325 h 974817"/>
                  <a:gd name="connsiteX0-19" fmla="*/ 195612 w 842356"/>
                  <a:gd name="connsiteY0-20" fmla="*/ 793932 h 974817"/>
                  <a:gd name="connsiteX1-21" fmla="*/ 13777 w 842356"/>
                  <a:gd name="connsiteY1-22" fmla="*/ 605449 h 974817"/>
                  <a:gd name="connsiteX2-23" fmla="*/ 8557 w 842356"/>
                  <a:gd name="connsiteY2-24" fmla="*/ 585977 h 974817"/>
                  <a:gd name="connsiteX3-25" fmla="*/ 0 w 842356"/>
                  <a:gd name="connsiteY3-26" fmla="*/ 487690 h 974817"/>
                  <a:gd name="connsiteX4-27" fmla="*/ 421178 w 842356"/>
                  <a:gd name="connsiteY4-28" fmla="*/ 0 h 974817"/>
                  <a:gd name="connsiteX5-29" fmla="*/ 585119 w 842356"/>
                  <a:gd name="connsiteY5-30" fmla="*/ 38325 h 974817"/>
                  <a:gd name="connsiteX6-31" fmla="*/ 842356 w 842356"/>
                  <a:gd name="connsiteY6-32" fmla="*/ 487690 h 974817"/>
                  <a:gd name="connsiteX7-33" fmla="*/ 506060 w 842356"/>
                  <a:gd name="connsiteY7-34" fmla="*/ 965472 h 974817"/>
                  <a:gd name="connsiteX8-35" fmla="*/ 425999 w 842356"/>
                  <a:gd name="connsiteY8-36" fmla="*/ 974817 h 974817"/>
                  <a:gd name="connsiteX9-37" fmla="*/ 287052 w 842356"/>
                  <a:gd name="connsiteY9-38" fmla="*/ 885372 h 974817"/>
                  <a:gd name="connsiteX0-39" fmla="*/ 13777 w 842356"/>
                  <a:gd name="connsiteY0-40" fmla="*/ 605449 h 974817"/>
                  <a:gd name="connsiteX1-41" fmla="*/ 8557 w 842356"/>
                  <a:gd name="connsiteY1-42" fmla="*/ 585977 h 974817"/>
                  <a:gd name="connsiteX2-43" fmla="*/ 0 w 842356"/>
                  <a:gd name="connsiteY2-44" fmla="*/ 487690 h 974817"/>
                  <a:gd name="connsiteX3-45" fmla="*/ 421178 w 842356"/>
                  <a:gd name="connsiteY3-46" fmla="*/ 0 h 974817"/>
                  <a:gd name="connsiteX4-47" fmla="*/ 585119 w 842356"/>
                  <a:gd name="connsiteY4-48" fmla="*/ 38325 h 974817"/>
                  <a:gd name="connsiteX5-49" fmla="*/ 842356 w 842356"/>
                  <a:gd name="connsiteY5-50" fmla="*/ 487690 h 974817"/>
                  <a:gd name="connsiteX6-51" fmla="*/ 506060 w 842356"/>
                  <a:gd name="connsiteY6-52" fmla="*/ 965472 h 974817"/>
                  <a:gd name="connsiteX7-53" fmla="*/ 425999 w 842356"/>
                  <a:gd name="connsiteY7-54" fmla="*/ 974817 h 974817"/>
                  <a:gd name="connsiteX8-55" fmla="*/ 287052 w 842356"/>
                  <a:gd name="connsiteY8-56" fmla="*/ 885372 h 974817"/>
                  <a:gd name="connsiteX0-57" fmla="*/ 13777 w 842356"/>
                  <a:gd name="connsiteY0-58" fmla="*/ 605449 h 974817"/>
                  <a:gd name="connsiteX1-59" fmla="*/ 8557 w 842356"/>
                  <a:gd name="connsiteY1-60" fmla="*/ 585977 h 974817"/>
                  <a:gd name="connsiteX2-61" fmla="*/ 0 w 842356"/>
                  <a:gd name="connsiteY2-62" fmla="*/ 487690 h 974817"/>
                  <a:gd name="connsiteX3-63" fmla="*/ 421178 w 842356"/>
                  <a:gd name="connsiteY3-64" fmla="*/ 0 h 974817"/>
                  <a:gd name="connsiteX4-65" fmla="*/ 585119 w 842356"/>
                  <a:gd name="connsiteY4-66" fmla="*/ 38325 h 974817"/>
                  <a:gd name="connsiteX5-67" fmla="*/ 842356 w 842356"/>
                  <a:gd name="connsiteY5-68" fmla="*/ 487690 h 974817"/>
                  <a:gd name="connsiteX6-69" fmla="*/ 506060 w 842356"/>
                  <a:gd name="connsiteY6-70" fmla="*/ 965472 h 974817"/>
                  <a:gd name="connsiteX7-71" fmla="*/ 425999 w 842356"/>
                  <a:gd name="connsiteY7-72" fmla="*/ 974817 h 97481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842356" h="974817">
                    <a:moveTo>
                      <a:pt x="13777" y="605449"/>
                    </a:moveTo>
                    <a:lnTo>
                      <a:pt x="8557" y="585977"/>
                    </a:lnTo>
                    <a:cubicBezTo>
                      <a:pt x="2946" y="554229"/>
                      <a:pt x="0" y="521358"/>
                      <a:pt x="0" y="487690"/>
                    </a:cubicBezTo>
                    <a:cubicBezTo>
                      <a:pt x="0" y="218346"/>
                      <a:pt x="188568" y="0"/>
                      <a:pt x="421178" y="0"/>
                    </a:cubicBezTo>
                    <a:cubicBezTo>
                      <a:pt x="479331" y="0"/>
                      <a:pt x="534730" y="13647"/>
                      <a:pt x="585119" y="38325"/>
                    </a:cubicBezTo>
                    <a:cubicBezTo>
                      <a:pt x="736287" y="112360"/>
                      <a:pt x="842356" y="285682"/>
                      <a:pt x="842356" y="487690"/>
                    </a:cubicBezTo>
                    <a:cubicBezTo>
                      <a:pt x="842356" y="723366"/>
                      <a:pt x="697984" y="919997"/>
                      <a:pt x="506060" y="965472"/>
                    </a:cubicBezTo>
                    <a:lnTo>
                      <a:pt x="425999" y="974817"/>
                    </a:lnTo>
                  </a:path>
                </a:pathLst>
              </a:custGeom>
              <a:noFill/>
              <a:ln w="6350">
                <a:solidFill>
                  <a:srgbClr val="FEF8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 rot="20071501">
                <a:off x="4511459" y="4164215"/>
                <a:ext cx="1040585" cy="1180870"/>
              </a:xfrm>
              <a:custGeom>
                <a:avLst/>
                <a:gdLst>
                  <a:gd name="connsiteX0" fmla="*/ 774475 w 1115584"/>
                  <a:gd name="connsiteY0" fmla="*/ 50821 h 1265980"/>
                  <a:gd name="connsiteX1" fmla="*/ 1115584 w 1115584"/>
                  <a:gd name="connsiteY1" fmla="*/ 646702 h 1265980"/>
                  <a:gd name="connsiteX2" fmla="*/ 774475 w 1115584"/>
                  <a:gd name="connsiteY2" fmla="*/ 1242583 h 1265980"/>
                  <a:gd name="connsiteX3" fmla="*/ 709382 w 1115584"/>
                  <a:gd name="connsiteY3" fmla="*/ 1265980 h 1265980"/>
                  <a:gd name="connsiteX4" fmla="*/ 0 w 1115584"/>
                  <a:gd name="connsiteY4" fmla="*/ 630344 h 1265980"/>
                  <a:gd name="connsiteX5" fmla="*/ 9923 w 1115584"/>
                  <a:gd name="connsiteY5" fmla="*/ 516369 h 1265980"/>
                  <a:gd name="connsiteX6" fmla="*/ 557080 w 1115584"/>
                  <a:gd name="connsiteY6" fmla="*/ 0 h 1265980"/>
                  <a:gd name="connsiteX7" fmla="*/ 774475 w 1115584"/>
                  <a:gd name="connsiteY7" fmla="*/ 50821 h 1265980"/>
                  <a:gd name="connsiteX0-1" fmla="*/ 774475 w 1115584"/>
                  <a:gd name="connsiteY0-2" fmla="*/ 50821 h 1265980"/>
                  <a:gd name="connsiteX1-3" fmla="*/ 1115584 w 1115584"/>
                  <a:gd name="connsiteY1-4" fmla="*/ 646702 h 1265980"/>
                  <a:gd name="connsiteX2-5" fmla="*/ 774475 w 1115584"/>
                  <a:gd name="connsiteY2-6" fmla="*/ 1242583 h 1265980"/>
                  <a:gd name="connsiteX3-7" fmla="*/ 709382 w 1115584"/>
                  <a:gd name="connsiteY3-8" fmla="*/ 1265980 h 1265980"/>
                  <a:gd name="connsiteX4-9" fmla="*/ 287292 w 1115584"/>
                  <a:gd name="connsiteY4-10" fmla="*/ 923964 h 1265980"/>
                  <a:gd name="connsiteX5-11" fmla="*/ 0 w 1115584"/>
                  <a:gd name="connsiteY5-12" fmla="*/ 630344 h 1265980"/>
                  <a:gd name="connsiteX6-13" fmla="*/ 9923 w 1115584"/>
                  <a:gd name="connsiteY6-14" fmla="*/ 516369 h 1265980"/>
                  <a:gd name="connsiteX7-15" fmla="*/ 557080 w 1115584"/>
                  <a:gd name="connsiteY7-16" fmla="*/ 0 h 1265980"/>
                  <a:gd name="connsiteX8" fmla="*/ 774475 w 1115584"/>
                  <a:gd name="connsiteY8" fmla="*/ 50821 h 1265980"/>
                  <a:gd name="connsiteX0-17" fmla="*/ 287292 w 1115584"/>
                  <a:gd name="connsiteY0-18" fmla="*/ 923964 h 1265980"/>
                  <a:gd name="connsiteX1-19" fmla="*/ 0 w 1115584"/>
                  <a:gd name="connsiteY1-20" fmla="*/ 630344 h 1265980"/>
                  <a:gd name="connsiteX2-21" fmla="*/ 9923 w 1115584"/>
                  <a:gd name="connsiteY2-22" fmla="*/ 516369 h 1265980"/>
                  <a:gd name="connsiteX3-23" fmla="*/ 557080 w 1115584"/>
                  <a:gd name="connsiteY3-24" fmla="*/ 0 h 1265980"/>
                  <a:gd name="connsiteX4-25" fmla="*/ 774475 w 1115584"/>
                  <a:gd name="connsiteY4-26" fmla="*/ 50821 h 1265980"/>
                  <a:gd name="connsiteX5-27" fmla="*/ 1115584 w 1115584"/>
                  <a:gd name="connsiteY5-28" fmla="*/ 646702 h 1265980"/>
                  <a:gd name="connsiteX6-29" fmla="*/ 774475 w 1115584"/>
                  <a:gd name="connsiteY6-30" fmla="*/ 1242583 h 1265980"/>
                  <a:gd name="connsiteX7-31" fmla="*/ 709382 w 1115584"/>
                  <a:gd name="connsiteY7-32" fmla="*/ 1265980 h 1265980"/>
                  <a:gd name="connsiteX8-33" fmla="*/ 378732 w 1115584"/>
                  <a:gd name="connsiteY8-34" fmla="*/ 1015404 h 1265980"/>
                  <a:gd name="connsiteX0-35" fmla="*/ 0 w 1115584"/>
                  <a:gd name="connsiteY0-36" fmla="*/ 630344 h 1265980"/>
                  <a:gd name="connsiteX1-37" fmla="*/ 9923 w 1115584"/>
                  <a:gd name="connsiteY1-38" fmla="*/ 516369 h 1265980"/>
                  <a:gd name="connsiteX2-39" fmla="*/ 557080 w 1115584"/>
                  <a:gd name="connsiteY2-40" fmla="*/ 0 h 1265980"/>
                  <a:gd name="connsiteX3-41" fmla="*/ 774475 w 1115584"/>
                  <a:gd name="connsiteY3-42" fmla="*/ 50821 h 1265980"/>
                  <a:gd name="connsiteX4-43" fmla="*/ 1115584 w 1115584"/>
                  <a:gd name="connsiteY4-44" fmla="*/ 646702 h 1265980"/>
                  <a:gd name="connsiteX5-45" fmla="*/ 774475 w 1115584"/>
                  <a:gd name="connsiteY5-46" fmla="*/ 1242583 h 1265980"/>
                  <a:gd name="connsiteX6-47" fmla="*/ 709382 w 1115584"/>
                  <a:gd name="connsiteY6-48" fmla="*/ 1265980 h 1265980"/>
                  <a:gd name="connsiteX7-49" fmla="*/ 378732 w 1115584"/>
                  <a:gd name="connsiteY7-50" fmla="*/ 1015404 h 1265980"/>
                  <a:gd name="connsiteX0-51" fmla="*/ 0 w 1115584"/>
                  <a:gd name="connsiteY0-52" fmla="*/ 630344 h 1265980"/>
                  <a:gd name="connsiteX1-53" fmla="*/ 9923 w 1115584"/>
                  <a:gd name="connsiteY1-54" fmla="*/ 516369 h 1265980"/>
                  <a:gd name="connsiteX2-55" fmla="*/ 557080 w 1115584"/>
                  <a:gd name="connsiteY2-56" fmla="*/ 0 h 1265980"/>
                  <a:gd name="connsiteX3-57" fmla="*/ 774475 w 1115584"/>
                  <a:gd name="connsiteY3-58" fmla="*/ 50821 h 1265980"/>
                  <a:gd name="connsiteX4-59" fmla="*/ 1115584 w 1115584"/>
                  <a:gd name="connsiteY4-60" fmla="*/ 646702 h 1265980"/>
                  <a:gd name="connsiteX5-61" fmla="*/ 774475 w 1115584"/>
                  <a:gd name="connsiteY5-62" fmla="*/ 1242583 h 1265980"/>
                  <a:gd name="connsiteX6-63" fmla="*/ 709382 w 1115584"/>
                  <a:gd name="connsiteY6-64" fmla="*/ 1265980 h 126598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115584" h="1265980">
                    <a:moveTo>
                      <a:pt x="0" y="630344"/>
                    </a:moveTo>
                    <a:lnTo>
                      <a:pt x="9923" y="516369"/>
                    </a:lnTo>
                    <a:cubicBezTo>
                      <a:pt x="62001" y="221677"/>
                      <a:pt x="287184" y="0"/>
                      <a:pt x="557080" y="0"/>
                    </a:cubicBezTo>
                    <a:cubicBezTo>
                      <a:pt x="634193" y="0"/>
                      <a:pt x="707657" y="18096"/>
                      <a:pt x="774475" y="50821"/>
                    </a:cubicBezTo>
                    <a:cubicBezTo>
                      <a:pt x="974930" y="148996"/>
                      <a:pt x="1115584" y="378829"/>
                      <a:pt x="1115584" y="646702"/>
                    </a:cubicBezTo>
                    <a:cubicBezTo>
                      <a:pt x="1115584" y="914575"/>
                      <a:pt x="974930" y="1144408"/>
                      <a:pt x="774475" y="1242583"/>
                    </a:cubicBezTo>
                    <a:lnTo>
                      <a:pt x="709382" y="1265980"/>
                    </a:lnTo>
                  </a:path>
                </a:pathLst>
              </a:custGeom>
              <a:noFill/>
              <a:ln w="6350">
                <a:solidFill>
                  <a:srgbClr val="FEF8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 rot="20071501">
                <a:off x="4338291" y="3972420"/>
                <a:ext cx="1359793" cy="1508977"/>
              </a:xfrm>
              <a:custGeom>
                <a:avLst/>
                <a:gdLst>
                  <a:gd name="connsiteX0" fmla="*/ 1008188 w 1457799"/>
                  <a:gd name="connsiteY0" fmla="*/ 66987 h 1617735"/>
                  <a:gd name="connsiteX1" fmla="*/ 1457799 w 1457799"/>
                  <a:gd name="connsiteY1" fmla="*/ 852408 h 1617735"/>
                  <a:gd name="connsiteX2" fmla="*/ 1133235 w 1457799"/>
                  <a:gd name="connsiteY2" fmla="*/ 1559238 h 1617735"/>
                  <a:gd name="connsiteX3" fmla="*/ 1040162 w 1457799"/>
                  <a:gd name="connsiteY3" fmla="*/ 1617735 h 1617735"/>
                  <a:gd name="connsiteX4" fmla="*/ 0 w 1457799"/>
                  <a:gd name="connsiteY4" fmla="*/ 685706 h 1617735"/>
                  <a:gd name="connsiteX5" fmla="*/ 443 w 1457799"/>
                  <a:gd name="connsiteY5" fmla="*/ 680618 h 1617735"/>
                  <a:gd name="connsiteX6" fmla="*/ 721643 w 1457799"/>
                  <a:gd name="connsiteY6" fmla="*/ 0 h 1617735"/>
                  <a:gd name="connsiteX7" fmla="*/ 1008188 w 1457799"/>
                  <a:gd name="connsiteY7" fmla="*/ 66987 h 1617735"/>
                  <a:gd name="connsiteX0-1" fmla="*/ 1008188 w 1457799"/>
                  <a:gd name="connsiteY0-2" fmla="*/ 66987 h 1617735"/>
                  <a:gd name="connsiteX1-3" fmla="*/ 1457799 w 1457799"/>
                  <a:gd name="connsiteY1-4" fmla="*/ 852408 h 1617735"/>
                  <a:gd name="connsiteX2-5" fmla="*/ 1133235 w 1457799"/>
                  <a:gd name="connsiteY2-6" fmla="*/ 1559238 h 1617735"/>
                  <a:gd name="connsiteX3-7" fmla="*/ 1040162 w 1457799"/>
                  <a:gd name="connsiteY3-8" fmla="*/ 1617735 h 1617735"/>
                  <a:gd name="connsiteX4-9" fmla="*/ 317371 w 1457799"/>
                  <a:gd name="connsiteY4-10" fmla="*/ 1036579 h 1617735"/>
                  <a:gd name="connsiteX5-11" fmla="*/ 0 w 1457799"/>
                  <a:gd name="connsiteY5-12" fmla="*/ 685706 h 1617735"/>
                  <a:gd name="connsiteX6-13" fmla="*/ 443 w 1457799"/>
                  <a:gd name="connsiteY6-14" fmla="*/ 680618 h 1617735"/>
                  <a:gd name="connsiteX7-15" fmla="*/ 721643 w 1457799"/>
                  <a:gd name="connsiteY7-16" fmla="*/ 0 h 1617735"/>
                  <a:gd name="connsiteX8" fmla="*/ 1008188 w 1457799"/>
                  <a:gd name="connsiteY8" fmla="*/ 66987 h 1617735"/>
                  <a:gd name="connsiteX0-17" fmla="*/ 317371 w 1457799"/>
                  <a:gd name="connsiteY0-18" fmla="*/ 1036579 h 1617735"/>
                  <a:gd name="connsiteX1-19" fmla="*/ 0 w 1457799"/>
                  <a:gd name="connsiteY1-20" fmla="*/ 685706 h 1617735"/>
                  <a:gd name="connsiteX2-21" fmla="*/ 443 w 1457799"/>
                  <a:gd name="connsiteY2-22" fmla="*/ 680618 h 1617735"/>
                  <a:gd name="connsiteX3-23" fmla="*/ 721643 w 1457799"/>
                  <a:gd name="connsiteY3-24" fmla="*/ 0 h 1617735"/>
                  <a:gd name="connsiteX4-25" fmla="*/ 1008188 w 1457799"/>
                  <a:gd name="connsiteY4-26" fmla="*/ 66987 h 1617735"/>
                  <a:gd name="connsiteX5-27" fmla="*/ 1457799 w 1457799"/>
                  <a:gd name="connsiteY5-28" fmla="*/ 852408 h 1617735"/>
                  <a:gd name="connsiteX6-29" fmla="*/ 1133235 w 1457799"/>
                  <a:gd name="connsiteY6-30" fmla="*/ 1559238 h 1617735"/>
                  <a:gd name="connsiteX7-31" fmla="*/ 1040162 w 1457799"/>
                  <a:gd name="connsiteY7-32" fmla="*/ 1617735 h 1617735"/>
                  <a:gd name="connsiteX8-33" fmla="*/ 408811 w 1457799"/>
                  <a:gd name="connsiteY8-34" fmla="*/ 1128019 h 1617735"/>
                  <a:gd name="connsiteX0-35" fmla="*/ 0 w 1457799"/>
                  <a:gd name="connsiteY0-36" fmla="*/ 685706 h 1617735"/>
                  <a:gd name="connsiteX1-37" fmla="*/ 443 w 1457799"/>
                  <a:gd name="connsiteY1-38" fmla="*/ 680618 h 1617735"/>
                  <a:gd name="connsiteX2-39" fmla="*/ 721643 w 1457799"/>
                  <a:gd name="connsiteY2-40" fmla="*/ 0 h 1617735"/>
                  <a:gd name="connsiteX3-41" fmla="*/ 1008188 w 1457799"/>
                  <a:gd name="connsiteY3-42" fmla="*/ 66987 h 1617735"/>
                  <a:gd name="connsiteX4-43" fmla="*/ 1457799 w 1457799"/>
                  <a:gd name="connsiteY4-44" fmla="*/ 852408 h 1617735"/>
                  <a:gd name="connsiteX5-45" fmla="*/ 1133235 w 1457799"/>
                  <a:gd name="connsiteY5-46" fmla="*/ 1559238 h 1617735"/>
                  <a:gd name="connsiteX6-47" fmla="*/ 1040162 w 1457799"/>
                  <a:gd name="connsiteY6-48" fmla="*/ 1617735 h 1617735"/>
                  <a:gd name="connsiteX7-49" fmla="*/ 408811 w 1457799"/>
                  <a:gd name="connsiteY7-50" fmla="*/ 1128019 h 1617735"/>
                  <a:gd name="connsiteX0-51" fmla="*/ 0 w 1457799"/>
                  <a:gd name="connsiteY0-52" fmla="*/ 685706 h 1617735"/>
                  <a:gd name="connsiteX1-53" fmla="*/ 443 w 1457799"/>
                  <a:gd name="connsiteY1-54" fmla="*/ 680618 h 1617735"/>
                  <a:gd name="connsiteX2-55" fmla="*/ 721643 w 1457799"/>
                  <a:gd name="connsiteY2-56" fmla="*/ 0 h 1617735"/>
                  <a:gd name="connsiteX3-57" fmla="*/ 1008188 w 1457799"/>
                  <a:gd name="connsiteY3-58" fmla="*/ 66987 h 1617735"/>
                  <a:gd name="connsiteX4-59" fmla="*/ 1457799 w 1457799"/>
                  <a:gd name="connsiteY4-60" fmla="*/ 852408 h 1617735"/>
                  <a:gd name="connsiteX5-61" fmla="*/ 1133235 w 1457799"/>
                  <a:gd name="connsiteY5-62" fmla="*/ 1559238 h 1617735"/>
                  <a:gd name="connsiteX6-63" fmla="*/ 1040162 w 1457799"/>
                  <a:gd name="connsiteY6-64" fmla="*/ 1617735 h 161773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457799" h="1617735">
                    <a:moveTo>
                      <a:pt x="0" y="685706"/>
                    </a:moveTo>
                    <a:cubicBezTo>
                      <a:pt x="148" y="684010"/>
                      <a:pt x="295" y="682314"/>
                      <a:pt x="443" y="680618"/>
                    </a:cubicBezTo>
                    <a:cubicBezTo>
                      <a:pt x="69087" y="292190"/>
                      <a:pt x="365896" y="0"/>
                      <a:pt x="721643" y="0"/>
                    </a:cubicBezTo>
                    <a:cubicBezTo>
                      <a:pt x="823285" y="0"/>
                      <a:pt x="920116" y="23852"/>
                      <a:pt x="1008188" y="66987"/>
                    </a:cubicBezTo>
                    <a:cubicBezTo>
                      <a:pt x="1272406" y="196389"/>
                      <a:pt x="1457799" y="499329"/>
                      <a:pt x="1457799" y="852408"/>
                    </a:cubicBezTo>
                    <a:cubicBezTo>
                      <a:pt x="1457799" y="1146641"/>
                      <a:pt x="1329054" y="1406055"/>
                      <a:pt x="1133235" y="1559238"/>
                    </a:cubicBezTo>
                    <a:lnTo>
                      <a:pt x="1040162" y="1617735"/>
                    </a:lnTo>
                  </a:path>
                </a:pathLst>
              </a:custGeom>
              <a:noFill/>
              <a:ln w="6350">
                <a:solidFill>
                  <a:srgbClr val="FEF8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600" dirty="0"/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4996226" y="3160240"/>
                <a:ext cx="66637" cy="1645881"/>
              </a:xfrm>
              <a:custGeom>
                <a:avLst/>
                <a:gdLst>
                  <a:gd name="connsiteX0" fmla="*/ 35720 w 71440"/>
                  <a:gd name="connsiteY0" fmla="*/ 0 h 1764506"/>
                  <a:gd name="connsiteX1" fmla="*/ 69058 w 71440"/>
                  <a:gd name="connsiteY1" fmla="*/ 47625 h 1764506"/>
                  <a:gd name="connsiteX2" fmla="*/ 2383 w 71440"/>
                  <a:gd name="connsiteY2" fmla="*/ 69056 h 1764506"/>
                  <a:gd name="connsiteX3" fmla="*/ 61914 w 71440"/>
                  <a:gd name="connsiteY3" fmla="*/ 111919 h 1764506"/>
                  <a:gd name="connsiteX4" fmla="*/ 9526 w 71440"/>
                  <a:gd name="connsiteY4" fmla="*/ 159544 h 1764506"/>
                  <a:gd name="connsiteX5" fmla="*/ 54770 w 71440"/>
                  <a:gd name="connsiteY5" fmla="*/ 197644 h 1764506"/>
                  <a:gd name="connsiteX6" fmla="*/ 9526 w 71440"/>
                  <a:gd name="connsiteY6" fmla="*/ 242887 h 1764506"/>
                  <a:gd name="connsiteX7" fmla="*/ 61914 w 71440"/>
                  <a:gd name="connsiteY7" fmla="*/ 288131 h 1764506"/>
                  <a:gd name="connsiteX8" fmla="*/ 9526 w 71440"/>
                  <a:gd name="connsiteY8" fmla="*/ 338137 h 1764506"/>
                  <a:gd name="connsiteX9" fmla="*/ 61914 w 71440"/>
                  <a:gd name="connsiteY9" fmla="*/ 369094 h 1764506"/>
                  <a:gd name="connsiteX10" fmla="*/ 2383 w 71440"/>
                  <a:gd name="connsiteY10" fmla="*/ 419100 h 1764506"/>
                  <a:gd name="connsiteX11" fmla="*/ 64295 w 71440"/>
                  <a:gd name="connsiteY11" fmla="*/ 459581 h 1764506"/>
                  <a:gd name="connsiteX12" fmla="*/ 9526 w 71440"/>
                  <a:gd name="connsiteY12" fmla="*/ 511969 h 1764506"/>
                  <a:gd name="connsiteX13" fmla="*/ 66676 w 71440"/>
                  <a:gd name="connsiteY13" fmla="*/ 538162 h 1764506"/>
                  <a:gd name="connsiteX14" fmla="*/ 4764 w 71440"/>
                  <a:gd name="connsiteY14" fmla="*/ 592931 h 1764506"/>
                  <a:gd name="connsiteX15" fmla="*/ 71439 w 71440"/>
                  <a:gd name="connsiteY15" fmla="*/ 640556 h 1764506"/>
                  <a:gd name="connsiteX16" fmla="*/ 2383 w 71440"/>
                  <a:gd name="connsiteY16" fmla="*/ 683419 h 1764506"/>
                  <a:gd name="connsiteX17" fmla="*/ 57151 w 71440"/>
                  <a:gd name="connsiteY17" fmla="*/ 735806 h 1764506"/>
                  <a:gd name="connsiteX18" fmla="*/ 11908 w 71440"/>
                  <a:gd name="connsiteY18" fmla="*/ 771525 h 1764506"/>
                  <a:gd name="connsiteX19" fmla="*/ 59533 w 71440"/>
                  <a:gd name="connsiteY19" fmla="*/ 809625 h 1764506"/>
                  <a:gd name="connsiteX20" fmla="*/ 7145 w 71440"/>
                  <a:gd name="connsiteY20" fmla="*/ 845344 h 1764506"/>
                  <a:gd name="connsiteX21" fmla="*/ 59533 w 71440"/>
                  <a:gd name="connsiteY21" fmla="*/ 890587 h 1764506"/>
                  <a:gd name="connsiteX22" fmla="*/ 2383 w 71440"/>
                  <a:gd name="connsiteY22" fmla="*/ 926306 h 1764506"/>
                  <a:gd name="connsiteX23" fmla="*/ 64295 w 71440"/>
                  <a:gd name="connsiteY23" fmla="*/ 969169 h 1764506"/>
                  <a:gd name="connsiteX24" fmla="*/ 1 w 71440"/>
                  <a:gd name="connsiteY24" fmla="*/ 1009650 h 1764506"/>
                  <a:gd name="connsiteX25" fmla="*/ 66676 w 71440"/>
                  <a:gd name="connsiteY25" fmla="*/ 1045369 h 1764506"/>
                  <a:gd name="connsiteX26" fmla="*/ 2383 w 71440"/>
                  <a:gd name="connsiteY26" fmla="*/ 1100137 h 1764506"/>
                  <a:gd name="connsiteX27" fmla="*/ 59533 w 71440"/>
                  <a:gd name="connsiteY27" fmla="*/ 1131094 h 1764506"/>
                  <a:gd name="connsiteX28" fmla="*/ 9526 w 71440"/>
                  <a:gd name="connsiteY28" fmla="*/ 1169194 h 1764506"/>
                  <a:gd name="connsiteX29" fmla="*/ 71439 w 71440"/>
                  <a:gd name="connsiteY29" fmla="*/ 1197769 h 1764506"/>
                  <a:gd name="connsiteX30" fmla="*/ 9526 w 71440"/>
                  <a:gd name="connsiteY30" fmla="*/ 1257300 h 1764506"/>
                  <a:gd name="connsiteX31" fmla="*/ 69058 w 71440"/>
                  <a:gd name="connsiteY31" fmla="*/ 1283494 h 1764506"/>
                  <a:gd name="connsiteX32" fmla="*/ 7145 w 71440"/>
                  <a:gd name="connsiteY32" fmla="*/ 1331119 h 1764506"/>
                  <a:gd name="connsiteX33" fmla="*/ 66676 w 71440"/>
                  <a:gd name="connsiteY33" fmla="*/ 1362075 h 1764506"/>
                  <a:gd name="connsiteX34" fmla="*/ 9526 w 71440"/>
                  <a:gd name="connsiteY34" fmla="*/ 1397794 h 1764506"/>
                  <a:gd name="connsiteX35" fmla="*/ 59533 w 71440"/>
                  <a:gd name="connsiteY35" fmla="*/ 1426369 h 1764506"/>
                  <a:gd name="connsiteX36" fmla="*/ 7145 w 71440"/>
                  <a:gd name="connsiteY36" fmla="*/ 1476375 h 1764506"/>
                  <a:gd name="connsiteX37" fmla="*/ 59533 w 71440"/>
                  <a:gd name="connsiteY37" fmla="*/ 1490662 h 1764506"/>
                  <a:gd name="connsiteX38" fmla="*/ 7145 w 71440"/>
                  <a:gd name="connsiteY38" fmla="*/ 1538287 h 1764506"/>
                  <a:gd name="connsiteX39" fmla="*/ 66676 w 71440"/>
                  <a:gd name="connsiteY39" fmla="*/ 1557337 h 1764506"/>
                  <a:gd name="connsiteX40" fmla="*/ 7145 w 71440"/>
                  <a:gd name="connsiteY40" fmla="*/ 1624012 h 1764506"/>
                  <a:gd name="connsiteX41" fmla="*/ 59533 w 71440"/>
                  <a:gd name="connsiteY41" fmla="*/ 1657350 h 1764506"/>
                  <a:gd name="connsiteX42" fmla="*/ 9526 w 71440"/>
                  <a:gd name="connsiteY42" fmla="*/ 1702594 h 1764506"/>
                  <a:gd name="connsiteX43" fmla="*/ 64295 w 71440"/>
                  <a:gd name="connsiteY43" fmla="*/ 1733550 h 1764506"/>
                  <a:gd name="connsiteX44" fmla="*/ 16670 w 71440"/>
                  <a:gd name="connsiteY44" fmla="*/ 1764506 h 1764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71440" h="1764506">
                    <a:moveTo>
                      <a:pt x="35720" y="0"/>
                    </a:moveTo>
                    <a:cubicBezTo>
                      <a:pt x="55167" y="18058"/>
                      <a:pt x="74614" y="36116"/>
                      <a:pt x="69058" y="47625"/>
                    </a:cubicBezTo>
                    <a:cubicBezTo>
                      <a:pt x="63502" y="59134"/>
                      <a:pt x="3574" y="58341"/>
                      <a:pt x="2383" y="69056"/>
                    </a:cubicBezTo>
                    <a:cubicBezTo>
                      <a:pt x="1192" y="79771"/>
                      <a:pt x="60724" y="96838"/>
                      <a:pt x="61914" y="111919"/>
                    </a:cubicBezTo>
                    <a:cubicBezTo>
                      <a:pt x="63104" y="127000"/>
                      <a:pt x="10717" y="145257"/>
                      <a:pt x="9526" y="159544"/>
                    </a:cubicBezTo>
                    <a:cubicBezTo>
                      <a:pt x="8335" y="173831"/>
                      <a:pt x="54770" y="183754"/>
                      <a:pt x="54770" y="197644"/>
                    </a:cubicBezTo>
                    <a:cubicBezTo>
                      <a:pt x="54770" y="211534"/>
                      <a:pt x="8335" y="227806"/>
                      <a:pt x="9526" y="242887"/>
                    </a:cubicBezTo>
                    <a:cubicBezTo>
                      <a:pt x="10717" y="257968"/>
                      <a:pt x="61914" y="272256"/>
                      <a:pt x="61914" y="288131"/>
                    </a:cubicBezTo>
                    <a:cubicBezTo>
                      <a:pt x="61914" y="304006"/>
                      <a:pt x="9526" y="324643"/>
                      <a:pt x="9526" y="338137"/>
                    </a:cubicBezTo>
                    <a:cubicBezTo>
                      <a:pt x="9526" y="351631"/>
                      <a:pt x="63104" y="355600"/>
                      <a:pt x="61914" y="369094"/>
                    </a:cubicBezTo>
                    <a:cubicBezTo>
                      <a:pt x="60724" y="382588"/>
                      <a:pt x="1986" y="404019"/>
                      <a:pt x="2383" y="419100"/>
                    </a:cubicBezTo>
                    <a:cubicBezTo>
                      <a:pt x="2780" y="434181"/>
                      <a:pt x="63105" y="444103"/>
                      <a:pt x="64295" y="459581"/>
                    </a:cubicBezTo>
                    <a:cubicBezTo>
                      <a:pt x="65486" y="475059"/>
                      <a:pt x="9129" y="498872"/>
                      <a:pt x="9526" y="511969"/>
                    </a:cubicBezTo>
                    <a:cubicBezTo>
                      <a:pt x="9923" y="525066"/>
                      <a:pt x="67470" y="524668"/>
                      <a:pt x="66676" y="538162"/>
                    </a:cubicBezTo>
                    <a:cubicBezTo>
                      <a:pt x="65882" y="551656"/>
                      <a:pt x="3970" y="575865"/>
                      <a:pt x="4764" y="592931"/>
                    </a:cubicBezTo>
                    <a:cubicBezTo>
                      <a:pt x="5558" y="609997"/>
                      <a:pt x="71836" y="625475"/>
                      <a:pt x="71439" y="640556"/>
                    </a:cubicBezTo>
                    <a:cubicBezTo>
                      <a:pt x="71042" y="655637"/>
                      <a:pt x="4764" y="667544"/>
                      <a:pt x="2383" y="683419"/>
                    </a:cubicBezTo>
                    <a:cubicBezTo>
                      <a:pt x="2" y="699294"/>
                      <a:pt x="55564" y="721122"/>
                      <a:pt x="57151" y="735806"/>
                    </a:cubicBezTo>
                    <a:cubicBezTo>
                      <a:pt x="58739" y="750490"/>
                      <a:pt x="11511" y="759222"/>
                      <a:pt x="11908" y="771525"/>
                    </a:cubicBezTo>
                    <a:cubicBezTo>
                      <a:pt x="12305" y="783828"/>
                      <a:pt x="60327" y="797322"/>
                      <a:pt x="59533" y="809625"/>
                    </a:cubicBezTo>
                    <a:cubicBezTo>
                      <a:pt x="58739" y="821928"/>
                      <a:pt x="7145" y="831850"/>
                      <a:pt x="7145" y="845344"/>
                    </a:cubicBezTo>
                    <a:cubicBezTo>
                      <a:pt x="7145" y="858838"/>
                      <a:pt x="60327" y="877093"/>
                      <a:pt x="59533" y="890587"/>
                    </a:cubicBezTo>
                    <a:cubicBezTo>
                      <a:pt x="58739" y="904081"/>
                      <a:pt x="1589" y="913209"/>
                      <a:pt x="2383" y="926306"/>
                    </a:cubicBezTo>
                    <a:cubicBezTo>
                      <a:pt x="3177" y="939403"/>
                      <a:pt x="64692" y="955278"/>
                      <a:pt x="64295" y="969169"/>
                    </a:cubicBezTo>
                    <a:cubicBezTo>
                      <a:pt x="63898" y="983060"/>
                      <a:pt x="-396" y="996950"/>
                      <a:pt x="1" y="1009650"/>
                    </a:cubicBezTo>
                    <a:cubicBezTo>
                      <a:pt x="398" y="1022350"/>
                      <a:pt x="66279" y="1030288"/>
                      <a:pt x="66676" y="1045369"/>
                    </a:cubicBezTo>
                    <a:cubicBezTo>
                      <a:pt x="67073" y="1060450"/>
                      <a:pt x="3573" y="1085850"/>
                      <a:pt x="2383" y="1100137"/>
                    </a:cubicBezTo>
                    <a:cubicBezTo>
                      <a:pt x="1193" y="1114424"/>
                      <a:pt x="58343" y="1119585"/>
                      <a:pt x="59533" y="1131094"/>
                    </a:cubicBezTo>
                    <a:cubicBezTo>
                      <a:pt x="60723" y="1142603"/>
                      <a:pt x="7542" y="1158082"/>
                      <a:pt x="9526" y="1169194"/>
                    </a:cubicBezTo>
                    <a:cubicBezTo>
                      <a:pt x="11510" y="1180307"/>
                      <a:pt x="71439" y="1183085"/>
                      <a:pt x="71439" y="1197769"/>
                    </a:cubicBezTo>
                    <a:cubicBezTo>
                      <a:pt x="71439" y="1212453"/>
                      <a:pt x="9923" y="1243013"/>
                      <a:pt x="9526" y="1257300"/>
                    </a:cubicBezTo>
                    <a:cubicBezTo>
                      <a:pt x="9129" y="1271587"/>
                      <a:pt x="69455" y="1271191"/>
                      <a:pt x="69058" y="1283494"/>
                    </a:cubicBezTo>
                    <a:cubicBezTo>
                      <a:pt x="68661" y="1295797"/>
                      <a:pt x="7542" y="1318022"/>
                      <a:pt x="7145" y="1331119"/>
                    </a:cubicBezTo>
                    <a:cubicBezTo>
                      <a:pt x="6748" y="1344216"/>
                      <a:pt x="66279" y="1350963"/>
                      <a:pt x="66676" y="1362075"/>
                    </a:cubicBezTo>
                    <a:cubicBezTo>
                      <a:pt x="67073" y="1373187"/>
                      <a:pt x="10716" y="1387078"/>
                      <a:pt x="9526" y="1397794"/>
                    </a:cubicBezTo>
                    <a:cubicBezTo>
                      <a:pt x="8336" y="1408510"/>
                      <a:pt x="59930" y="1413272"/>
                      <a:pt x="59533" y="1426369"/>
                    </a:cubicBezTo>
                    <a:cubicBezTo>
                      <a:pt x="59136" y="1439466"/>
                      <a:pt x="7145" y="1465660"/>
                      <a:pt x="7145" y="1476375"/>
                    </a:cubicBezTo>
                    <a:cubicBezTo>
                      <a:pt x="7145" y="1487090"/>
                      <a:pt x="59533" y="1480343"/>
                      <a:pt x="59533" y="1490662"/>
                    </a:cubicBezTo>
                    <a:cubicBezTo>
                      <a:pt x="59533" y="1500981"/>
                      <a:pt x="5954" y="1527175"/>
                      <a:pt x="7145" y="1538287"/>
                    </a:cubicBezTo>
                    <a:cubicBezTo>
                      <a:pt x="8335" y="1549400"/>
                      <a:pt x="66676" y="1543050"/>
                      <a:pt x="66676" y="1557337"/>
                    </a:cubicBezTo>
                    <a:cubicBezTo>
                      <a:pt x="66676" y="1571624"/>
                      <a:pt x="8335" y="1607343"/>
                      <a:pt x="7145" y="1624012"/>
                    </a:cubicBezTo>
                    <a:cubicBezTo>
                      <a:pt x="5955" y="1640681"/>
                      <a:pt x="59136" y="1644253"/>
                      <a:pt x="59533" y="1657350"/>
                    </a:cubicBezTo>
                    <a:cubicBezTo>
                      <a:pt x="59930" y="1670447"/>
                      <a:pt x="8732" y="1689894"/>
                      <a:pt x="9526" y="1702594"/>
                    </a:cubicBezTo>
                    <a:cubicBezTo>
                      <a:pt x="10320" y="1715294"/>
                      <a:pt x="63104" y="1723231"/>
                      <a:pt x="64295" y="1733550"/>
                    </a:cubicBezTo>
                    <a:cubicBezTo>
                      <a:pt x="65486" y="1743869"/>
                      <a:pt x="41078" y="1754187"/>
                      <a:pt x="16670" y="1764506"/>
                    </a:cubicBezTo>
                  </a:path>
                </a:pathLst>
              </a:custGeom>
              <a:noFill/>
              <a:ln>
                <a:solidFill>
                  <a:srgbClr val="FEF8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 rot="2580529">
                <a:off x="5657821" y="3211368"/>
                <a:ext cx="66637" cy="1860448"/>
              </a:xfrm>
              <a:custGeom>
                <a:avLst/>
                <a:gdLst>
                  <a:gd name="connsiteX0" fmla="*/ 35720 w 71440"/>
                  <a:gd name="connsiteY0" fmla="*/ 0 h 1764506"/>
                  <a:gd name="connsiteX1" fmla="*/ 69058 w 71440"/>
                  <a:gd name="connsiteY1" fmla="*/ 47625 h 1764506"/>
                  <a:gd name="connsiteX2" fmla="*/ 2383 w 71440"/>
                  <a:gd name="connsiteY2" fmla="*/ 69056 h 1764506"/>
                  <a:gd name="connsiteX3" fmla="*/ 61914 w 71440"/>
                  <a:gd name="connsiteY3" fmla="*/ 111919 h 1764506"/>
                  <a:gd name="connsiteX4" fmla="*/ 9526 w 71440"/>
                  <a:gd name="connsiteY4" fmla="*/ 159544 h 1764506"/>
                  <a:gd name="connsiteX5" fmla="*/ 54770 w 71440"/>
                  <a:gd name="connsiteY5" fmla="*/ 197644 h 1764506"/>
                  <a:gd name="connsiteX6" fmla="*/ 9526 w 71440"/>
                  <a:gd name="connsiteY6" fmla="*/ 242887 h 1764506"/>
                  <a:gd name="connsiteX7" fmla="*/ 61914 w 71440"/>
                  <a:gd name="connsiteY7" fmla="*/ 288131 h 1764506"/>
                  <a:gd name="connsiteX8" fmla="*/ 9526 w 71440"/>
                  <a:gd name="connsiteY8" fmla="*/ 338137 h 1764506"/>
                  <a:gd name="connsiteX9" fmla="*/ 61914 w 71440"/>
                  <a:gd name="connsiteY9" fmla="*/ 369094 h 1764506"/>
                  <a:gd name="connsiteX10" fmla="*/ 2383 w 71440"/>
                  <a:gd name="connsiteY10" fmla="*/ 419100 h 1764506"/>
                  <a:gd name="connsiteX11" fmla="*/ 64295 w 71440"/>
                  <a:gd name="connsiteY11" fmla="*/ 459581 h 1764506"/>
                  <a:gd name="connsiteX12" fmla="*/ 9526 w 71440"/>
                  <a:gd name="connsiteY12" fmla="*/ 511969 h 1764506"/>
                  <a:gd name="connsiteX13" fmla="*/ 66676 w 71440"/>
                  <a:gd name="connsiteY13" fmla="*/ 538162 h 1764506"/>
                  <a:gd name="connsiteX14" fmla="*/ 4764 w 71440"/>
                  <a:gd name="connsiteY14" fmla="*/ 592931 h 1764506"/>
                  <a:gd name="connsiteX15" fmla="*/ 71439 w 71440"/>
                  <a:gd name="connsiteY15" fmla="*/ 640556 h 1764506"/>
                  <a:gd name="connsiteX16" fmla="*/ 2383 w 71440"/>
                  <a:gd name="connsiteY16" fmla="*/ 683419 h 1764506"/>
                  <a:gd name="connsiteX17" fmla="*/ 57151 w 71440"/>
                  <a:gd name="connsiteY17" fmla="*/ 735806 h 1764506"/>
                  <a:gd name="connsiteX18" fmla="*/ 11908 w 71440"/>
                  <a:gd name="connsiteY18" fmla="*/ 771525 h 1764506"/>
                  <a:gd name="connsiteX19" fmla="*/ 59533 w 71440"/>
                  <a:gd name="connsiteY19" fmla="*/ 809625 h 1764506"/>
                  <a:gd name="connsiteX20" fmla="*/ 7145 w 71440"/>
                  <a:gd name="connsiteY20" fmla="*/ 845344 h 1764506"/>
                  <a:gd name="connsiteX21" fmla="*/ 59533 w 71440"/>
                  <a:gd name="connsiteY21" fmla="*/ 890587 h 1764506"/>
                  <a:gd name="connsiteX22" fmla="*/ 2383 w 71440"/>
                  <a:gd name="connsiteY22" fmla="*/ 926306 h 1764506"/>
                  <a:gd name="connsiteX23" fmla="*/ 64295 w 71440"/>
                  <a:gd name="connsiteY23" fmla="*/ 969169 h 1764506"/>
                  <a:gd name="connsiteX24" fmla="*/ 1 w 71440"/>
                  <a:gd name="connsiteY24" fmla="*/ 1009650 h 1764506"/>
                  <a:gd name="connsiteX25" fmla="*/ 66676 w 71440"/>
                  <a:gd name="connsiteY25" fmla="*/ 1045369 h 1764506"/>
                  <a:gd name="connsiteX26" fmla="*/ 2383 w 71440"/>
                  <a:gd name="connsiteY26" fmla="*/ 1100137 h 1764506"/>
                  <a:gd name="connsiteX27" fmla="*/ 59533 w 71440"/>
                  <a:gd name="connsiteY27" fmla="*/ 1131094 h 1764506"/>
                  <a:gd name="connsiteX28" fmla="*/ 9526 w 71440"/>
                  <a:gd name="connsiteY28" fmla="*/ 1169194 h 1764506"/>
                  <a:gd name="connsiteX29" fmla="*/ 71439 w 71440"/>
                  <a:gd name="connsiteY29" fmla="*/ 1197769 h 1764506"/>
                  <a:gd name="connsiteX30" fmla="*/ 9526 w 71440"/>
                  <a:gd name="connsiteY30" fmla="*/ 1257300 h 1764506"/>
                  <a:gd name="connsiteX31" fmla="*/ 69058 w 71440"/>
                  <a:gd name="connsiteY31" fmla="*/ 1283494 h 1764506"/>
                  <a:gd name="connsiteX32" fmla="*/ 7145 w 71440"/>
                  <a:gd name="connsiteY32" fmla="*/ 1331119 h 1764506"/>
                  <a:gd name="connsiteX33" fmla="*/ 66676 w 71440"/>
                  <a:gd name="connsiteY33" fmla="*/ 1362075 h 1764506"/>
                  <a:gd name="connsiteX34" fmla="*/ 9526 w 71440"/>
                  <a:gd name="connsiteY34" fmla="*/ 1397794 h 1764506"/>
                  <a:gd name="connsiteX35" fmla="*/ 59533 w 71440"/>
                  <a:gd name="connsiteY35" fmla="*/ 1426369 h 1764506"/>
                  <a:gd name="connsiteX36" fmla="*/ 7145 w 71440"/>
                  <a:gd name="connsiteY36" fmla="*/ 1476375 h 1764506"/>
                  <a:gd name="connsiteX37" fmla="*/ 59533 w 71440"/>
                  <a:gd name="connsiteY37" fmla="*/ 1490662 h 1764506"/>
                  <a:gd name="connsiteX38" fmla="*/ 7145 w 71440"/>
                  <a:gd name="connsiteY38" fmla="*/ 1538287 h 1764506"/>
                  <a:gd name="connsiteX39" fmla="*/ 66676 w 71440"/>
                  <a:gd name="connsiteY39" fmla="*/ 1557337 h 1764506"/>
                  <a:gd name="connsiteX40" fmla="*/ 7145 w 71440"/>
                  <a:gd name="connsiteY40" fmla="*/ 1624012 h 1764506"/>
                  <a:gd name="connsiteX41" fmla="*/ 59533 w 71440"/>
                  <a:gd name="connsiteY41" fmla="*/ 1657350 h 1764506"/>
                  <a:gd name="connsiteX42" fmla="*/ 9526 w 71440"/>
                  <a:gd name="connsiteY42" fmla="*/ 1702594 h 1764506"/>
                  <a:gd name="connsiteX43" fmla="*/ 64295 w 71440"/>
                  <a:gd name="connsiteY43" fmla="*/ 1733550 h 1764506"/>
                  <a:gd name="connsiteX44" fmla="*/ 16670 w 71440"/>
                  <a:gd name="connsiteY44" fmla="*/ 1764506 h 1764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71440" h="1764506">
                    <a:moveTo>
                      <a:pt x="35720" y="0"/>
                    </a:moveTo>
                    <a:cubicBezTo>
                      <a:pt x="55167" y="18058"/>
                      <a:pt x="74614" y="36116"/>
                      <a:pt x="69058" y="47625"/>
                    </a:cubicBezTo>
                    <a:cubicBezTo>
                      <a:pt x="63502" y="59134"/>
                      <a:pt x="3574" y="58341"/>
                      <a:pt x="2383" y="69056"/>
                    </a:cubicBezTo>
                    <a:cubicBezTo>
                      <a:pt x="1192" y="79771"/>
                      <a:pt x="60724" y="96838"/>
                      <a:pt x="61914" y="111919"/>
                    </a:cubicBezTo>
                    <a:cubicBezTo>
                      <a:pt x="63104" y="127000"/>
                      <a:pt x="10717" y="145257"/>
                      <a:pt x="9526" y="159544"/>
                    </a:cubicBezTo>
                    <a:cubicBezTo>
                      <a:pt x="8335" y="173831"/>
                      <a:pt x="54770" y="183754"/>
                      <a:pt x="54770" y="197644"/>
                    </a:cubicBezTo>
                    <a:cubicBezTo>
                      <a:pt x="54770" y="211534"/>
                      <a:pt x="8335" y="227806"/>
                      <a:pt x="9526" y="242887"/>
                    </a:cubicBezTo>
                    <a:cubicBezTo>
                      <a:pt x="10717" y="257968"/>
                      <a:pt x="61914" y="272256"/>
                      <a:pt x="61914" y="288131"/>
                    </a:cubicBezTo>
                    <a:cubicBezTo>
                      <a:pt x="61914" y="304006"/>
                      <a:pt x="9526" y="324643"/>
                      <a:pt x="9526" y="338137"/>
                    </a:cubicBezTo>
                    <a:cubicBezTo>
                      <a:pt x="9526" y="351631"/>
                      <a:pt x="63104" y="355600"/>
                      <a:pt x="61914" y="369094"/>
                    </a:cubicBezTo>
                    <a:cubicBezTo>
                      <a:pt x="60724" y="382588"/>
                      <a:pt x="1986" y="404019"/>
                      <a:pt x="2383" y="419100"/>
                    </a:cubicBezTo>
                    <a:cubicBezTo>
                      <a:pt x="2780" y="434181"/>
                      <a:pt x="63105" y="444103"/>
                      <a:pt x="64295" y="459581"/>
                    </a:cubicBezTo>
                    <a:cubicBezTo>
                      <a:pt x="65486" y="475059"/>
                      <a:pt x="9129" y="498872"/>
                      <a:pt x="9526" y="511969"/>
                    </a:cubicBezTo>
                    <a:cubicBezTo>
                      <a:pt x="9923" y="525066"/>
                      <a:pt x="67470" y="524668"/>
                      <a:pt x="66676" y="538162"/>
                    </a:cubicBezTo>
                    <a:cubicBezTo>
                      <a:pt x="65882" y="551656"/>
                      <a:pt x="3970" y="575865"/>
                      <a:pt x="4764" y="592931"/>
                    </a:cubicBezTo>
                    <a:cubicBezTo>
                      <a:pt x="5558" y="609997"/>
                      <a:pt x="71836" y="625475"/>
                      <a:pt x="71439" y="640556"/>
                    </a:cubicBezTo>
                    <a:cubicBezTo>
                      <a:pt x="71042" y="655637"/>
                      <a:pt x="4764" y="667544"/>
                      <a:pt x="2383" y="683419"/>
                    </a:cubicBezTo>
                    <a:cubicBezTo>
                      <a:pt x="2" y="699294"/>
                      <a:pt x="55564" y="721122"/>
                      <a:pt x="57151" y="735806"/>
                    </a:cubicBezTo>
                    <a:cubicBezTo>
                      <a:pt x="58739" y="750490"/>
                      <a:pt x="11511" y="759222"/>
                      <a:pt x="11908" y="771525"/>
                    </a:cubicBezTo>
                    <a:cubicBezTo>
                      <a:pt x="12305" y="783828"/>
                      <a:pt x="60327" y="797322"/>
                      <a:pt x="59533" y="809625"/>
                    </a:cubicBezTo>
                    <a:cubicBezTo>
                      <a:pt x="58739" y="821928"/>
                      <a:pt x="7145" y="831850"/>
                      <a:pt x="7145" y="845344"/>
                    </a:cubicBezTo>
                    <a:cubicBezTo>
                      <a:pt x="7145" y="858838"/>
                      <a:pt x="60327" y="877093"/>
                      <a:pt x="59533" y="890587"/>
                    </a:cubicBezTo>
                    <a:cubicBezTo>
                      <a:pt x="58739" y="904081"/>
                      <a:pt x="1589" y="913209"/>
                      <a:pt x="2383" y="926306"/>
                    </a:cubicBezTo>
                    <a:cubicBezTo>
                      <a:pt x="3177" y="939403"/>
                      <a:pt x="64692" y="955278"/>
                      <a:pt x="64295" y="969169"/>
                    </a:cubicBezTo>
                    <a:cubicBezTo>
                      <a:pt x="63898" y="983060"/>
                      <a:pt x="-396" y="996950"/>
                      <a:pt x="1" y="1009650"/>
                    </a:cubicBezTo>
                    <a:cubicBezTo>
                      <a:pt x="398" y="1022350"/>
                      <a:pt x="66279" y="1030288"/>
                      <a:pt x="66676" y="1045369"/>
                    </a:cubicBezTo>
                    <a:cubicBezTo>
                      <a:pt x="67073" y="1060450"/>
                      <a:pt x="3573" y="1085850"/>
                      <a:pt x="2383" y="1100137"/>
                    </a:cubicBezTo>
                    <a:cubicBezTo>
                      <a:pt x="1193" y="1114424"/>
                      <a:pt x="58343" y="1119585"/>
                      <a:pt x="59533" y="1131094"/>
                    </a:cubicBezTo>
                    <a:cubicBezTo>
                      <a:pt x="60723" y="1142603"/>
                      <a:pt x="7542" y="1158082"/>
                      <a:pt x="9526" y="1169194"/>
                    </a:cubicBezTo>
                    <a:cubicBezTo>
                      <a:pt x="11510" y="1180307"/>
                      <a:pt x="71439" y="1183085"/>
                      <a:pt x="71439" y="1197769"/>
                    </a:cubicBezTo>
                    <a:cubicBezTo>
                      <a:pt x="71439" y="1212453"/>
                      <a:pt x="9923" y="1243013"/>
                      <a:pt x="9526" y="1257300"/>
                    </a:cubicBezTo>
                    <a:cubicBezTo>
                      <a:pt x="9129" y="1271587"/>
                      <a:pt x="69455" y="1271191"/>
                      <a:pt x="69058" y="1283494"/>
                    </a:cubicBezTo>
                    <a:cubicBezTo>
                      <a:pt x="68661" y="1295797"/>
                      <a:pt x="7542" y="1318022"/>
                      <a:pt x="7145" y="1331119"/>
                    </a:cubicBezTo>
                    <a:cubicBezTo>
                      <a:pt x="6748" y="1344216"/>
                      <a:pt x="66279" y="1350963"/>
                      <a:pt x="66676" y="1362075"/>
                    </a:cubicBezTo>
                    <a:cubicBezTo>
                      <a:pt x="67073" y="1373187"/>
                      <a:pt x="10716" y="1387078"/>
                      <a:pt x="9526" y="1397794"/>
                    </a:cubicBezTo>
                    <a:cubicBezTo>
                      <a:pt x="8336" y="1408510"/>
                      <a:pt x="59930" y="1413272"/>
                      <a:pt x="59533" y="1426369"/>
                    </a:cubicBezTo>
                    <a:cubicBezTo>
                      <a:pt x="59136" y="1439466"/>
                      <a:pt x="7145" y="1465660"/>
                      <a:pt x="7145" y="1476375"/>
                    </a:cubicBezTo>
                    <a:cubicBezTo>
                      <a:pt x="7145" y="1487090"/>
                      <a:pt x="59533" y="1480343"/>
                      <a:pt x="59533" y="1490662"/>
                    </a:cubicBezTo>
                    <a:cubicBezTo>
                      <a:pt x="59533" y="1500981"/>
                      <a:pt x="5954" y="1527175"/>
                      <a:pt x="7145" y="1538287"/>
                    </a:cubicBezTo>
                    <a:cubicBezTo>
                      <a:pt x="8335" y="1549400"/>
                      <a:pt x="66676" y="1543050"/>
                      <a:pt x="66676" y="1557337"/>
                    </a:cubicBezTo>
                    <a:cubicBezTo>
                      <a:pt x="66676" y="1571624"/>
                      <a:pt x="8335" y="1607343"/>
                      <a:pt x="7145" y="1624012"/>
                    </a:cubicBezTo>
                    <a:cubicBezTo>
                      <a:pt x="5955" y="1640681"/>
                      <a:pt x="59136" y="1644253"/>
                      <a:pt x="59533" y="1657350"/>
                    </a:cubicBezTo>
                    <a:cubicBezTo>
                      <a:pt x="59930" y="1670447"/>
                      <a:pt x="8732" y="1689894"/>
                      <a:pt x="9526" y="1702594"/>
                    </a:cubicBezTo>
                    <a:cubicBezTo>
                      <a:pt x="10320" y="1715294"/>
                      <a:pt x="63104" y="1723231"/>
                      <a:pt x="64295" y="1733550"/>
                    </a:cubicBezTo>
                    <a:cubicBezTo>
                      <a:pt x="65486" y="1743869"/>
                      <a:pt x="41078" y="1754187"/>
                      <a:pt x="16670" y="1764506"/>
                    </a:cubicBezTo>
                  </a:path>
                </a:pathLst>
              </a:custGeom>
              <a:noFill/>
              <a:ln>
                <a:solidFill>
                  <a:srgbClr val="FEF8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 rot="3911635">
                <a:off x="6217696" y="2994643"/>
                <a:ext cx="66637" cy="2550218"/>
              </a:xfrm>
              <a:custGeom>
                <a:avLst/>
                <a:gdLst>
                  <a:gd name="connsiteX0" fmla="*/ 35720 w 71440"/>
                  <a:gd name="connsiteY0" fmla="*/ 0 h 1764506"/>
                  <a:gd name="connsiteX1" fmla="*/ 69058 w 71440"/>
                  <a:gd name="connsiteY1" fmla="*/ 47625 h 1764506"/>
                  <a:gd name="connsiteX2" fmla="*/ 2383 w 71440"/>
                  <a:gd name="connsiteY2" fmla="*/ 69056 h 1764506"/>
                  <a:gd name="connsiteX3" fmla="*/ 61914 w 71440"/>
                  <a:gd name="connsiteY3" fmla="*/ 111919 h 1764506"/>
                  <a:gd name="connsiteX4" fmla="*/ 9526 w 71440"/>
                  <a:gd name="connsiteY4" fmla="*/ 159544 h 1764506"/>
                  <a:gd name="connsiteX5" fmla="*/ 54770 w 71440"/>
                  <a:gd name="connsiteY5" fmla="*/ 197644 h 1764506"/>
                  <a:gd name="connsiteX6" fmla="*/ 9526 w 71440"/>
                  <a:gd name="connsiteY6" fmla="*/ 242887 h 1764506"/>
                  <a:gd name="connsiteX7" fmla="*/ 61914 w 71440"/>
                  <a:gd name="connsiteY7" fmla="*/ 288131 h 1764506"/>
                  <a:gd name="connsiteX8" fmla="*/ 9526 w 71440"/>
                  <a:gd name="connsiteY8" fmla="*/ 338137 h 1764506"/>
                  <a:gd name="connsiteX9" fmla="*/ 61914 w 71440"/>
                  <a:gd name="connsiteY9" fmla="*/ 369094 h 1764506"/>
                  <a:gd name="connsiteX10" fmla="*/ 2383 w 71440"/>
                  <a:gd name="connsiteY10" fmla="*/ 419100 h 1764506"/>
                  <a:gd name="connsiteX11" fmla="*/ 64295 w 71440"/>
                  <a:gd name="connsiteY11" fmla="*/ 459581 h 1764506"/>
                  <a:gd name="connsiteX12" fmla="*/ 9526 w 71440"/>
                  <a:gd name="connsiteY12" fmla="*/ 511969 h 1764506"/>
                  <a:gd name="connsiteX13" fmla="*/ 66676 w 71440"/>
                  <a:gd name="connsiteY13" fmla="*/ 538162 h 1764506"/>
                  <a:gd name="connsiteX14" fmla="*/ 4764 w 71440"/>
                  <a:gd name="connsiteY14" fmla="*/ 592931 h 1764506"/>
                  <a:gd name="connsiteX15" fmla="*/ 71439 w 71440"/>
                  <a:gd name="connsiteY15" fmla="*/ 640556 h 1764506"/>
                  <a:gd name="connsiteX16" fmla="*/ 2383 w 71440"/>
                  <a:gd name="connsiteY16" fmla="*/ 683419 h 1764506"/>
                  <a:gd name="connsiteX17" fmla="*/ 57151 w 71440"/>
                  <a:gd name="connsiteY17" fmla="*/ 735806 h 1764506"/>
                  <a:gd name="connsiteX18" fmla="*/ 11908 w 71440"/>
                  <a:gd name="connsiteY18" fmla="*/ 771525 h 1764506"/>
                  <a:gd name="connsiteX19" fmla="*/ 59533 w 71440"/>
                  <a:gd name="connsiteY19" fmla="*/ 809625 h 1764506"/>
                  <a:gd name="connsiteX20" fmla="*/ 7145 w 71440"/>
                  <a:gd name="connsiteY20" fmla="*/ 845344 h 1764506"/>
                  <a:gd name="connsiteX21" fmla="*/ 59533 w 71440"/>
                  <a:gd name="connsiteY21" fmla="*/ 890587 h 1764506"/>
                  <a:gd name="connsiteX22" fmla="*/ 2383 w 71440"/>
                  <a:gd name="connsiteY22" fmla="*/ 926306 h 1764506"/>
                  <a:gd name="connsiteX23" fmla="*/ 64295 w 71440"/>
                  <a:gd name="connsiteY23" fmla="*/ 969169 h 1764506"/>
                  <a:gd name="connsiteX24" fmla="*/ 1 w 71440"/>
                  <a:gd name="connsiteY24" fmla="*/ 1009650 h 1764506"/>
                  <a:gd name="connsiteX25" fmla="*/ 66676 w 71440"/>
                  <a:gd name="connsiteY25" fmla="*/ 1045369 h 1764506"/>
                  <a:gd name="connsiteX26" fmla="*/ 2383 w 71440"/>
                  <a:gd name="connsiteY26" fmla="*/ 1100137 h 1764506"/>
                  <a:gd name="connsiteX27" fmla="*/ 59533 w 71440"/>
                  <a:gd name="connsiteY27" fmla="*/ 1131094 h 1764506"/>
                  <a:gd name="connsiteX28" fmla="*/ 9526 w 71440"/>
                  <a:gd name="connsiteY28" fmla="*/ 1169194 h 1764506"/>
                  <a:gd name="connsiteX29" fmla="*/ 71439 w 71440"/>
                  <a:gd name="connsiteY29" fmla="*/ 1197769 h 1764506"/>
                  <a:gd name="connsiteX30" fmla="*/ 9526 w 71440"/>
                  <a:gd name="connsiteY30" fmla="*/ 1257300 h 1764506"/>
                  <a:gd name="connsiteX31" fmla="*/ 69058 w 71440"/>
                  <a:gd name="connsiteY31" fmla="*/ 1283494 h 1764506"/>
                  <a:gd name="connsiteX32" fmla="*/ 7145 w 71440"/>
                  <a:gd name="connsiteY32" fmla="*/ 1331119 h 1764506"/>
                  <a:gd name="connsiteX33" fmla="*/ 66676 w 71440"/>
                  <a:gd name="connsiteY33" fmla="*/ 1362075 h 1764506"/>
                  <a:gd name="connsiteX34" fmla="*/ 9526 w 71440"/>
                  <a:gd name="connsiteY34" fmla="*/ 1397794 h 1764506"/>
                  <a:gd name="connsiteX35" fmla="*/ 59533 w 71440"/>
                  <a:gd name="connsiteY35" fmla="*/ 1426369 h 1764506"/>
                  <a:gd name="connsiteX36" fmla="*/ 7145 w 71440"/>
                  <a:gd name="connsiteY36" fmla="*/ 1476375 h 1764506"/>
                  <a:gd name="connsiteX37" fmla="*/ 59533 w 71440"/>
                  <a:gd name="connsiteY37" fmla="*/ 1490662 h 1764506"/>
                  <a:gd name="connsiteX38" fmla="*/ 7145 w 71440"/>
                  <a:gd name="connsiteY38" fmla="*/ 1538287 h 1764506"/>
                  <a:gd name="connsiteX39" fmla="*/ 66676 w 71440"/>
                  <a:gd name="connsiteY39" fmla="*/ 1557337 h 1764506"/>
                  <a:gd name="connsiteX40" fmla="*/ 7145 w 71440"/>
                  <a:gd name="connsiteY40" fmla="*/ 1624012 h 1764506"/>
                  <a:gd name="connsiteX41" fmla="*/ 59533 w 71440"/>
                  <a:gd name="connsiteY41" fmla="*/ 1657350 h 1764506"/>
                  <a:gd name="connsiteX42" fmla="*/ 9526 w 71440"/>
                  <a:gd name="connsiteY42" fmla="*/ 1702594 h 1764506"/>
                  <a:gd name="connsiteX43" fmla="*/ 64295 w 71440"/>
                  <a:gd name="connsiteY43" fmla="*/ 1733550 h 1764506"/>
                  <a:gd name="connsiteX44" fmla="*/ 16670 w 71440"/>
                  <a:gd name="connsiteY44" fmla="*/ 1764506 h 1764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71440" h="1764506">
                    <a:moveTo>
                      <a:pt x="35720" y="0"/>
                    </a:moveTo>
                    <a:cubicBezTo>
                      <a:pt x="55167" y="18058"/>
                      <a:pt x="74614" y="36116"/>
                      <a:pt x="69058" y="47625"/>
                    </a:cubicBezTo>
                    <a:cubicBezTo>
                      <a:pt x="63502" y="59134"/>
                      <a:pt x="3574" y="58341"/>
                      <a:pt x="2383" y="69056"/>
                    </a:cubicBezTo>
                    <a:cubicBezTo>
                      <a:pt x="1192" y="79771"/>
                      <a:pt x="60724" y="96838"/>
                      <a:pt x="61914" y="111919"/>
                    </a:cubicBezTo>
                    <a:cubicBezTo>
                      <a:pt x="63104" y="127000"/>
                      <a:pt x="10717" y="145257"/>
                      <a:pt x="9526" y="159544"/>
                    </a:cubicBezTo>
                    <a:cubicBezTo>
                      <a:pt x="8335" y="173831"/>
                      <a:pt x="54770" y="183754"/>
                      <a:pt x="54770" y="197644"/>
                    </a:cubicBezTo>
                    <a:cubicBezTo>
                      <a:pt x="54770" y="211534"/>
                      <a:pt x="8335" y="227806"/>
                      <a:pt x="9526" y="242887"/>
                    </a:cubicBezTo>
                    <a:cubicBezTo>
                      <a:pt x="10717" y="257968"/>
                      <a:pt x="61914" y="272256"/>
                      <a:pt x="61914" y="288131"/>
                    </a:cubicBezTo>
                    <a:cubicBezTo>
                      <a:pt x="61914" y="304006"/>
                      <a:pt x="9526" y="324643"/>
                      <a:pt x="9526" y="338137"/>
                    </a:cubicBezTo>
                    <a:cubicBezTo>
                      <a:pt x="9526" y="351631"/>
                      <a:pt x="63104" y="355600"/>
                      <a:pt x="61914" y="369094"/>
                    </a:cubicBezTo>
                    <a:cubicBezTo>
                      <a:pt x="60724" y="382588"/>
                      <a:pt x="1986" y="404019"/>
                      <a:pt x="2383" y="419100"/>
                    </a:cubicBezTo>
                    <a:cubicBezTo>
                      <a:pt x="2780" y="434181"/>
                      <a:pt x="63105" y="444103"/>
                      <a:pt x="64295" y="459581"/>
                    </a:cubicBezTo>
                    <a:cubicBezTo>
                      <a:pt x="65486" y="475059"/>
                      <a:pt x="9129" y="498872"/>
                      <a:pt x="9526" y="511969"/>
                    </a:cubicBezTo>
                    <a:cubicBezTo>
                      <a:pt x="9923" y="525066"/>
                      <a:pt x="67470" y="524668"/>
                      <a:pt x="66676" y="538162"/>
                    </a:cubicBezTo>
                    <a:cubicBezTo>
                      <a:pt x="65882" y="551656"/>
                      <a:pt x="3970" y="575865"/>
                      <a:pt x="4764" y="592931"/>
                    </a:cubicBezTo>
                    <a:cubicBezTo>
                      <a:pt x="5558" y="609997"/>
                      <a:pt x="71836" y="625475"/>
                      <a:pt x="71439" y="640556"/>
                    </a:cubicBezTo>
                    <a:cubicBezTo>
                      <a:pt x="71042" y="655637"/>
                      <a:pt x="4764" y="667544"/>
                      <a:pt x="2383" y="683419"/>
                    </a:cubicBezTo>
                    <a:cubicBezTo>
                      <a:pt x="2" y="699294"/>
                      <a:pt x="55564" y="721122"/>
                      <a:pt x="57151" y="735806"/>
                    </a:cubicBezTo>
                    <a:cubicBezTo>
                      <a:pt x="58739" y="750490"/>
                      <a:pt x="11511" y="759222"/>
                      <a:pt x="11908" y="771525"/>
                    </a:cubicBezTo>
                    <a:cubicBezTo>
                      <a:pt x="12305" y="783828"/>
                      <a:pt x="60327" y="797322"/>
                      <a:pt x="59533" y="809625"/>
                    </a:cubicBezTo>
                    <a:cubicBezTo>
                      <a:pt x="58739" y="821928"/>
                      <a:pt x="7145" y="831850"/>
                      <a:pt x="7145" y="845344"/>
                    </a:cubicBezTo>
                    <a:cubicBezTo>
                      <a:pt x="7145" y="858838"/>
                      <a:pt x="60327" y="877093"/>
                      <a:pt x="59533" y="890587"/>
                    </a:cubicBezTo>
                    <a:cubicBezTo>
                      <a:pt x="58739" y="904081"/>
                      <a:pt x="1589" y="913209"/>
                      <a:pt x="2383" y="926306"/>
                    </a:cubicBezTo>
                    <a:cubicBezTo>
                      <a:pt x="3177" y="939403"/>
                      <a:pt x="64692" y="955278"/>
                      <a:pt x="64295" y="969169"/>
                    </a:cubicBezTo>
                    <a:cubicBezTo>
                      <a:pt x="63898" y="983060"/>
                      <a:pt x="-396" y="996950"/>
                      <a:pt x="1" y="1009650"/>
                    </a:cubicBezTo>
                    <a:cubicBezTo>
                      <a:pt x="398" y="1022350"/>
                      <a:pt x="66279" y="1030288"/>
                      <a:pt x="66676" y="1045369"/>
                    </a:cubicBezTo>
                    <a:cubicBezTo>
                      <a:pt x="67073" y="1060450"/>
                      <a:pt x="3573" y="1085850"/>
                      <a:pt x="2383" y="1100137"/>
                    </a:cubicBezTo>
                    <a:cubicBezTo>
                      <a:pt x="1193" y="1114424"/>
                      <a:pt x="58343" y="1119585"/>
                      <a:pt x="59533" y="1131094"/>
                    </a:cubicBezTo>
                    <a:cubicBezTo>
                      <a:pt x="60723" y="1142603"/>
                      <a:pt x="7542" y="1158082"/>
                      <a:pt x="9526" y="1169194"/>
                    </a:cubicBezTo>
                    <a:cubicBezTo>
                      <a:pt x="11510" y="1180307"/>
                      <a:pt x="71439" y="1183085"/>
                      <a:pt x="71439" y="1197769"/>
                    </a:cubicBezTo>
                    <a:cubicBezTo>
                      <a:pt x="71439" y="1212453"/>
                      <a:pt x="9923" y="1243013"/>
                      <a:pt x="9526" y="1257300"/>
                    </a:cubicBezTo>
                    <a:cubicBezTo>
                      <a:pt x="9129" y="1271587"/>
                      <a:pt x="69455" y="1271191"/>
                      <a:pt x="69058" y="1283494"/>
                    </a:cubicBezTo>
                    <a:cubicBezTo>
                      <a:pt x="68661" y="1295797"/>
                      <a:pt x="7542" y="1318022"/>
                      <a:pt x="7145" y="1331119"/>
                    </a:cubicBezTo>
                    <a:cubicBezTo>
                      <a:pt x="6748" y="1344216"/>
                      <a:pt x="66279" y="1350963"/>
                      <a:pt x="66676" y="1362075"/>
                    </a:cubicBezTo>
                    <a:cubicBezTo>
                      <a:pt x="67073" y="1373187"/>
                      <a:pt x="10716" y="1387078"/>
                      <a:pt x="9526" y="1397794"/>
                    </a:cubicBezTo>
                    <a:cubicBezTo>
                      <a:pt x="8336" y="1408510"/>
                      <a:pt x="59930" y="1413272"/>
                      <a:pt x="59533" y="1426369"/>
                    </a:cubicBezTo>
                    <a:cubicBezTo>
                      <a:pt x="59136" y="1439466"/>
                      <a:pt x="7145" y="1465660"/>
                      <a:pt x="7145" y="1476375"/>
                    </a:cubicBezTo>
                    <a:cubicBezTo>
                      <a:pt x="7145" y="1487090"/>
                      <a:pt x="59533" y="1480343"/>
                      <a:pt x="59533" y="1490662"/>
                    </a:cubicBezTo>
                    <a:cubicBezTo>
                      <a:pt x="59533" y="1500981"/>
                      <a:pt x="5954" y="1527175"/>
                      <a:pt x="7145" y="1538287"/>
                    </a:cubicBezTo>
                    <a:cubicBezTo>
                      <a:pt x="8335" y="1549400"/>
                      <a:pt x="66676" y="1543050"/>
                      <a:pt x="66676" y="1557337"/>
                    </a:cubicBezTo>
                    <a:cubicBezTo>
                      <a:pt x="66676" y="1571624"/>
                      <a:pt x="8335" y="1607343"/>
                      <a:pt x="7145" y="1624012"/>
                    </a:cubicBezTo>
                    <a:cubicBezTo>
                      <a:pt x="5955" y="1640681"/>
                      <a:pt x="59136" y="1644253"/>
                      <a:pt x="59533" y="1657350"/>
                    </a:cubicBezTo>
                    <a:cubicBezTo>
                      <a:pt x="59930" y="1670447"/>
                      <a:pt x="8732" y="1689894"/>
                      <a:pt x="9526" y="1702594"/>
                    </a:cubicBezTo>
                    <a:cubicBezTo>
                      <a:pt x="10320" y="1715294"/>
                      <a:pt x="63104" y="1723231"/>
                      <a:pt x="64295" y="1733550"/>
                    </a:cubicBezTo>
                    <a:cubicBezTo>
                      <a:pt x="65486" y="1743869"/>
                      <a:pt x="41078" y="1754187"/>
                      <a:pt x="16670" y="1764506"/>
                    </a:cubicBezTo>
                  </a:path>
                </a:pathLst>
              </a:custGeom>
              <a:noFill/>
              <a:ln>
                <a:solidFill>
                  <a:srgbClr val="FEF8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grpSp>
            <p:nvGrpSpPr>
              <p:cNvPr id="22" name="组合 21"/>
              <p:cNvGrpSpPr/>
              <p:nvPr/>
            </p:nvGrpSpPr>
            <p:grpSpPr>
              <a:xfrm>
                <a:off x="3654807" y="2447320"/>
                <a:ext cx="1030432" cy="2477421"/>
                <a:chOff x="5307979" y="2376567"/>
                <a:chExt cx="1104699" cy="2655978"/>
              </a:xfrm>
            </p:grpSpPr>
            <p:sp>
              <p:nvSpPr>
                <p:cNvPr id="25" name="任意多边形: 形状 24"/>
                <p:cNvSpPr/>
                <p:nvPr/>
              </p:nvSpPr>
              <p:spPr>
                <a:xfrm rot="19019471" flipH="1">
                  <a:off x="5307979" y="2376567"/>
                  <a:ext cx="71440" cy="1994538"/>
                </a:xfrm>
                <a:custGeom>
                  <a:avLst/>
                  <a:gdLst>
                    <a:gd name="connsiteX0" fmla="*/ 35720 w 71440"/>
                    <a:gd name="connsiteY0" fmla="*/ 0 h 1764506"/>
                    <a:gd name="connsiteX1" fmla="*/ 69058 w 71440"/>
                    <a:gd name="connsiteY1" fmla="*/ 47625 h 1764506"/>
                    <a:gd name="connsiteX2" fmla="*/ 2383 w 71440"/>
                    <a:gd name="connsiteY2" fmla="*/ 69056 h 1764506"/>
                    <a:gd name="connsiteX3" fmla="*/ 61914 w 71440"/>
                    <a:gd name="connsiteY3" fmla="*/ 111919 h 1764506"/>
                    <a:gd name="connsiteX4" fmla="*/ 9526 w 71440"/>
                    <a:gd name="connsiteY4" fmla="*/ 159544 h 1764506"/>
                    <a:gd name="connsiteX5" fmla="*/ 54770 w 71440"/>
                    <a:gd name="connsiteY5" fmla="*/ 197644 h 1764506"/>
                    <a:gd name="connsiteX6" fmla="*/ 9526 w 71440"/>
                    <a:gd name="connsiteY6" fmla="*/ 242887 h 1764506"/>
                    <a:gd name="connsiteX7" fmla="*/ 61914 w 71440"/>
                    <a:gd name="connsiteY7" fmla="*/ 288131 h 1764506"/>
                    <a:gd name="connsiteX8" fmla="*/ 9526 w 71440"/>
                    <a:gd name="connsiteY8" fmla="*/ 338137 h 1764506"/>
                    <a:gd name="connsiteX9" fmla="*/ 61914 w 71440"/>
                    <a:gd name="connsiteY9" fmla="*/ 369094 h 1764506"/>
                    <a:gd name="connsiteX10" fmla="*/ 2383 w 71440"/>
                    <a:gd name="connsiteY10" fmla="*/ 419100 h 1764506"/>
                    <a:gd name="connsiteX11" fmla="*/ 64295 w 71440"/>
                    <a:gd name="connsiteY11" fmla="*/ 459581 h 1764506"/>
                    <a:gd name="connsiteX12" fmla="*/ 9526 w 71440"/>
                    <a:gd name="connsiteY12" fmla="*/ 511969 h 1764506"/>
                    <a:gd name="connsiteX13" fmla="*/ 66676 w 71440"/>
                    <a:gd name="connsiteY13" fmla="*/ 538162 h 1764506"/>
                    <a:gd name="connsiteX14" fmla="*/ 4764 w 71440"/>
                    <a:gd name="connsiteY14" fmla="*/ 592931 h 1764506"/>
                    <a:gd name="connsiteX15" fmla="*/ 71439 w 71440"/>
                    <a:gd name="connsiteY15" fmla="*/ 640556 h 1764506"/>
                    <a:gd name="connsiteX16" fmla="*/ 2383 w 71440"/>
                    <a:gd name="connsiteY16" fmla="*/ 683419 h 1764506"/>
                    <a:gd name="connsiteX17" fmla="*/ 57151 w 71440"/>
                    <a:gd name="connsiteY17" fmla="*/ 735806 h 1764506"/>
                    <a:gd name="connsiteX18" fmla="*/ 11908 w 71440"/>
                    <a:gd name="connsiteY18" fmla="*/ 771525 h 1764506"/>
                    <a:gd name="connsiteX19" fmla="*/ 59533 w 71440"/>
                    <a:gd name="connsiteY19" fmla="*/ 809625 h 1764506"/>
                    <a:gd name="connsiteX20" fmla="*/ 7145 w 71440"/>
                    <a:gd name="connsiteY20" fmla="*/ 845344 h 1764506"/>
                    <a:gd name="connsiteX21" fmla="*/ 59533 w 71440"/>
                    <a:gd name="connsiteY21" fmla="*/ 890587 h 1764506"/>
                    <a:gd name="connsiteX22" fmla="*/ 2383 w 71440"/>
                    <a:gd name="connsiteY22" fmla="*/ 926306 h 1764506"/>
                    <a:gd name="connsiteX23" fmla="*/ 64295 w 71440"/>
                    <a:gd name="connsiteY23" fmla="*/ 969169 h 1764506"/>
                    <a:gd name="connsiteX24" fmla="*/ 1 w 71440"/>
                    <a:gd name="connsiteY24" fmla="*/ 1009650 h 1764506"/>
                    <a:gd name="connsiteX25" fmla="*/ 66676 w 71440"/>
                    <a:gd name="connsiteY25" fmla="*/ 1045369 h 1764506"/>
                    <a:gd name="connsiteX26" fmla="*/ 2383 w 71440"/>
                    <a:gd name="connsiteY26" fmla="*/ 1100137 h 1764506"/>
                    <a:gd name="connsiteX27" fmla="*/ 59533 w 71440"/>
                    <a:gd name="connsiteY27" fmla="*/ 1131094 h 1764506"/>
                    <a:gd name="connsiteX28" fmla="*/ 9526 w 71440"/>
                    <a:gd name="connsiteY28" fmla="*/ 1169194 h 1764506"/>
                    <a:gd name="connsiteX29" fmla="*/ 71439 w 71440"/>
                    <a:gd name="connsiteY29" fmla="*/ 1197769 h 1764506"/>
                    <a:gd name="connsiteX30" fmla="*/ 9526 w 71440"/>
                    <a:gd name="connsiteY30" fmla="*/ 1257300 h 1764506"/>
                    <a:gd name="connsiteX31" fmla="*/ 69058 w 71440"/>
                    <a:gd name="connsiteY31" fmla="*/ 1283494 h 1764506"/>
                    <a:gd name="connsiteX32" fmla="*/ 7145 w 71440"/>
                    <a:gd name="connsiteY32" fmla="*/ 1331119 h 1764506"/>
                    <a:gd name="connsiteX33" fmla="*/ 66676 w 71440"/>
                    <a:gd name="connsiteY33" fmla="*/ 1362075 h 1764506"/>
                    <a:gd name="connsiteX34" fmla="*/ 9526 w 71440"/>
                    <a:gd name="connsiteY34" fmla="*/ 1397794 h 1764506"/>
                    <a:gd name="connsiteX35" fmla="*/ 59533 w 71440"/>
                    <a:gd name="connsiteY35" fmla="*/ 1426369 h 1764506"/>
                    <a:gd name="connsiteX36" fmla="*/ 7145 w 71440"/>
                    <a:gd name="connsiteY36" fmla="*/ 1476375 h 1764506"/>
                    <a:gd name="connsiteX37" fmla="*/ 59533 w 71440"/>
                    <a:gd name="connsiteY37" fmla="*/ 1490662 h 1764506"/>
                    <a:gd name="connsiteX38" fmla="*/ 7145 w 71440"/>
                    <a:gd name="connsiteY38" fmla="*/ 1538287 h 1764506"/>
                    <a:gd name="connsiteX39" fmla="*/ 66676 w 71440"/>
                    <a:gd name="connsiteY39" fmla="*/ 1557337 h 1764506"/>
                    <a:gd name="connsiteX40" fmla="*/ 7145 w 71440"/>
                    <a:gd name="connsiteY40" fmla="*/ 1624012 h 1764506"/>
                    <a:gd name="connsiteX41" fmla="*/ 59533 w 71440"/>
                    <a:gd name="connsiteY41" fmla="*/ 1657350 h 1764506"/>
                    <a:gd name="connsiteX42" fmla="*/ 9526 w 71440"/>
                    <a:gd name="connsiteY42" fmla="*/ 1702594 h 1764506"/>
                    <a:gd name="connsiteX43" fmla="*/ 64295 w 71440"/>
                    <a:gd name="connsiteY43" fmla="*/ 1733550 h 1764506"/>
                    <a:gd name="connsiteX44" fmla="*/ 16670 w 71440"/>
                    <a:gd name="connsiteY44" fmla="*/ 1764506 h 1764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71440" h="1764506">
                      <a:moveTo>
                        <a:pt x="35720" y="0"/>
                      </a:moveTo>
                      <a:cubicBezTo>
                        <a:pt x="55167" y="18058"/>
                        <a:pt x="74614" y="36116"/>
                        <a:pt x="69058" y="47625"/>
                      </a:cubicBezTo>
                      <a:cubicBezTo>
                        <a:pt x="63502" y="59134"/>
                        <a:pt x="3574" y="58341"/>
                        <a:pt x="2383" y="69056"/>
                      </a:cubicBezTo>
                      <a:cubicBezTo>
                        <a:pt x="1192" y="79771"/>
                        <a:pt x="60724" y="96838"/>
                        <a:pt x="61914" y="111919"/>
                      </a:cubicBezTo>
                      <a:cubicBezTo>
                        <a:pt x="63104" y="127000"/>
                        <a:pt x="10717" y="145257"/>
                        <a:pt x="9526" y="159544"/>
                      </a:cubicBezTo>
                      <a:cubicBezTo>
                        <a:pt x="8335" y="173831"/>
                        <a:pt x="54770" y="183754"/>
                        <a:pt x="54770" y="197644"/>
                      </a:cubicBezTo>
                      <a:cubicBezTo>
                        <a:pt x="54770" y="211534"/>
                        <a:pt x="8335" y="227806"/>
                        <a:pt x="9526" y="242887"/>
                      </a:cubicBezTo>
                      <a:cubicBezTo>
                        <a:pt x="10717" y="257968"/>
                        <a:pt x="61914" y="272256"/>
                        <a:pt x="61914" y="288131"/>
                      </a:cubicBezTo>
                      <a:cubicBezTo>
                        <a:pt x="61914" y="304006"/>
                        <a:pt x="9526" y="324643"/>
                        <a:pt x="9526" y="338137"/>
                      </a:cubicBezTo>
                      <a:cubicBezTo>
                        <a:pt x="9526" y="351631"/>
                        <a:pt x="63104" y="355600"/>
                        <a:pt x="61914" y="369094"/>
                      </a:cubicBezTo>
                      <a:cubicBezTo>
                        <a:pt x="60724" y="382588"/>
                        <a:pt x="1986" y="404019"/>
                        <a:pt x="2383" y="419100"/>
                      </a:cubicBezTo>
                      <a:cubicBezTo>
                        <a:pt x="2780" y="434181"/>
                        <a:pt x="63105" y="444103"/>
                        <a:pt x="64295" y="459581"/>
                      </a:cubicBezTo>
                      <a:cubicBezTo>
                        <a:pt x="65486" y="475059"/>
                        <a:pt x="9129" y="498872"/>
                        <a:pt x="9526" y="511969"/>
                      </a:cubicBezTo>
                      <a:cubicBezTo>
                        <a:pt x="9923" y="525066"/>
                        <a:pt x="67470" y="524668"/>
                        <a:pt x="66676" y="538162"/>
                      </a:cubicBezTo>
                      <a:cubicBezTo>
                        <a:pt x="65882" y="551656"/>
                        <a:pt x="3970" y="575865"/>
                        <a:pt x="4764" y="592931"/>
                      </a:cubicBezTo>
                      <a:cubicBezTo>
                        <a:pt x="5558" y="609997"/>
                        <a:pt x="71836" y="625475"/>
                        <a:pt x="71439" y="640556"/>
                      </a:cubicBezTo>
                      <a:cubicBezTo>
                        <a:pt x="71042" y="655637"/>
                        <a:pt x="4764" y="667544"/>
                        <a:pt x="2383" y="683419"/>
                      </a:cubicBezTo>
                      <a:cubicBezTo>
                        <a:pt x="2" y="699294"/>
                        <a:pt x="55564" y="721122"/>
                        <a:pt x="57151" y="735806"/>
                      </a:cubicBezTo>
                      <a:cubicBezTo>
                        <a:pt x="58739" y="750490"/>
                        <a:pt x="11511" y="759222"/>
                        <a:pt x="11908" y="771525"/>
                      </a:cubicBezTo>
                      <a:cubicBezTo>
                        <a:pt x="12305" y="783828"/>
                        <a:pt x="60327" y="797322"/>
                        <a:pt x="59533" y="809625"/>
                      </a:cubicBezTo>
                      <a:cubicBezTo>
                        <a:pt x="58739" y="821928"/>
                        <a:pt x="7145" y="831850"/>
                        <a:pt x="7145" y="845344"/>
                      </a:cubicBezTo>
                      <a:cubicBezTo>
                        <a:pt x="7145" y="858838"/>
                        <a:pt x="60327" y="877093"/>
                        <a:pt x="59533" y="890587"/>
                      </a:cubicBezTo>
                      <a:cubicBezTo>
                        <a:pt x="58739" y="904081"/>
                        <a:pt x="1589" y="913209"/>
                        <a:pt x="2383" y="926306"/>
                      </a:cubicBezTo>
                      <a:cubicBezTo>
                        <a:pt x="3177" y="939403"/>
                        <a:pt x="64692" y="955278"/>
                        <a:pt x="64295" y="969169"/>
                      </a:cubicBezTo>
                      <a:cubicBezTo>
                        <a:pt x="63898" y="983060"/>
                        <a:pt x="-396" y="996950"/>
                        <a:pt x="1" y="1009650"/>
                      </a:cubicBezTo>
                      <a:cubicBezTo>
                        <a:pt x="398" y="1022350"/>
                        <a:pt x="66279" y="1030288"/>
                        <a:pt x="66676" y="1045369"/>
                      </a:cubicBezTo>
                      <a:cubicBezTo>
                        <a:pt x="67073" y="1060450"/>
                        <a:pt x="3573" y="1085850"/>
                        <a:pt x="2383" y="1100137"/>
                      </a:cubicBezTo>
                      <a:cubicBezTo>
                        <a:pt x="1193" y="1114424"/>
                        <a:pt x="58343" y="1119585"/>
                        <a:pt x="59533" y="1131094"/>
                      </a:cubicBezTo>
                      <a:cubicBezTo>
                        <a:pt x="60723" y="1142603"/>
                        <a:pt x="7542" y="1158082"/>
                        <a:pt x="9526" y="1169194"/>
                      </a:cubicBezTo>
                      <a:cubicBezTo>
                        <a:pt x="11510" y="1180307"/>
                        <a:pt x="71439" y="1183085"/>
                        <a:pt x="71439" y="1197769"/>
                      </a:cubicBezTo>
                      <a:cubicBezTo>
                        <a:pt x="71439" y="1212453"/>
                        <a:pt x="9923" y="1243013"/>
                        <a:pt x="9526" y="1257300"/>
                      </a:cubicBezTo>
                      <a:cubicBezTo>
                        <a:pt x="9129" y="1271587"/>
                        <a:pt x="69455" y="1271191"/>
                        <a:pt x="69058" y="1283494"/>
                      </a:cubicBezTo>
                      <a:cubicBezTo>
                        <a:pt x="68661" y="1295797"/>
                        <a:pt x="7542" y="1318022"/>
                        <a:pt x="7145" y="1331119"/>
                      </a:cubicBezTo>
                      <a:cubicBezTo>
                        <a:pt x="6748" y="1344216"/>
                        <a:pt x="66279" y="1350963"/>
                        <a:pt x="66676" y="1362075"/>
                      </a:cubicBezTo>
                      <a:cubicBezTo>
                        <a:pt x="67073" y="1373187"/>
                        <a:pt x="10716" y="1387078"/>
                        <a:pt x="9526" y="1397794"/>
                      </a:cubicBezTo>
                      <a:cubicBezTo>
                        <a:pt x="8336" y="1408510"/>
                        <a:pt x="59930" y="1413272"/>
                        <a:pt x="59533" y="1426369"/>
                      </a:cubicBezTo>
                      <a:cubicBezTo>
                        <a:pt x="59136" y="1439466"/>
                        <a:pt x="7145" y="1465660"/>
                        <a:pt x="7145" y="1476375"/>
                      </a:cubicBezTo>
                      <a:cubicBezTo>
                        <a:pt x="7145" y="1487090"/>
                        <a:pt x="59533" y="1480343"/>
                        <a:pt x="59533" y="1490662"/>
                      </a:cubicBezTo>
                      <a:cubicBezTo>
                        <a:pt x="59533" y="1500981"/>
                        <a:pt x="5954" y="1527175"/>
                        <a:pt x="7145" y="1538287"/>
                      </a:cubicBezTo>
                      <a:cubicBezTo>
                        <a:pt x="8335" y="1549400"/>
                        <a:pt x="66676" y="1543050"/>
                        <a:pt x="66676" y="1557337"/>
                      </a:cubicBezTo>
                      <a:cubicBezTo>
                        <a:pt x="66676" y="1571624"/>
                        <a:pt x="8335" y="1607343"/>
                        <a:pt x="7145" y="1624012"/>
                      </a:cubicBezTo>
                      <a:cubicBezTo>
                        <a:pt x="5955" y="1640681"/>
                        <a:pt x="59136" y="1644253"/>
                        <a:pt x="59533" y="1657350"/>
                      </a:cubicBezTo>
                      <a:cubicBezTo>
                        <a:pt x="59930" y="1670447"/>
                        <a:pt x="8732" y="1689894"/>
                        <a:pt x="9526" y="1702594"/>
                      </a:cubicBezTo>
                      <a:cubicBezTo>
                        <a:pt x="10320" y="1715294"/>
                        <a:pt x="63104" y="1723231"/>
                        <a:pt x="64295" y="1733550"/>
                      </a:cubicBezTo>
                      <a:cubicBezTo>
                        <a:pt x="65486" y="1743869"/>
                        <a:pt x="41078" y="1754187"/>
                        <a:pt x="16670" y="1764506"/>
                      </a:cubicBezTo>
                    </a:path>
                  </a:pathLst>
                </a:custGeom>
                <a:noFill/>
                <a:ln>
                  <a:solidFill>
                    <a:srgbClr val="FEF88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  <p:sp>
              <p:nvSpPr>
                <p:cNvPr id="26" name="任意多边形: 形状 25"/>
                <p:cNvSpPr/>
                <p:nvPr/>
              </p:nvSpPr>
              <p:spPr>
                <a:xfrm rot="19019471" flipH="1">
                  <a:off x="6341238" y="3969331"/>
                  <a:ext cx="71440" cy="1063214"/>
                </a:xfrm>
                <a:custGeom>
                  <a:avLst/>
                  <a:gdLst>
                    <a:gd name="connsiteX0" fmla="*/ 35720 w 71440"/>
                    <a:gd name="connsiteY0" fmla="*/ 0 h 1764506"/>
                    <a:gd name="connsiteX1" fmla="*/ 69058 w 71440"/>
                    <a:gd name="connsiteY1" fmla="*/ 47625 h 1764506"/>
                    <a:gd name="connsiteX2" fmla="*/ 2383 w 71440"/>
                    <a:gd name="connsiteY2" fmla="*/ 69056 h 1764506"/>
                    <a:gd name="connsiteX3" fmla="*/ 61914 w 71440"/>
                    <a:gd name="connsiteY3" fmla="*/ 111919 h 1764506"/>
                    <a:gd name="connsiteX4" fmla="*/ 9526 w 71440"/>
                    <a:gd name="connsiteY4" fmla="*/ 159544 h 1764506"/>
                    <a:gd name="connsiteX5" fmla="*/ 54770 w 71440"/>
                    <a:gd name="connsiteY5" fmla="*/ 197644 h 1764506"/>
                    <a:gd name="connsiteX6" fmla="*/ 9526 w 71440"/>
                    <a:gd name="connsiteY6" fmla="*/ 242887 h 1764506"/>
                    <a:gd name="connsiteX7" fmla="*/ 61914 w 71440"/>
                    <a:gd name="connsiteY7" fmla="*/ 288131 h 1764506"/>
                    <a:gd name="connsiteX8" fmla="*/ 9526 w 71440"/>
                    <a:gd name="connsiteY8" fmla="*/ 338137 h 1764506"/>
                    <a:gd name="connsiteX9" fmla="*/ 61914 w 71440"/>
                    <a:gd name="connsiteY9" fmla="*/ 369094 h 1764506"/>
                    <a:gd name="connsiteX10" fmla="*/ 2383 w 71440"/>
                    <a:gd name="connsiteY10" fmla="*/ 419100 h 1764506"/>
                    <a:gd name="connsiteX11" fmla="*/ 64295 w 71440"/>
                    <a:gd name="connsiteY11" fmla="*/ 459581 h 1764506"/>
                    <a:gd name="connsiteX12" fmla="*/ 9526 w 71440"/>
                    <a:gd name="connsiteY12" fmla="*/ 511969 h 1764506"/>
                    <a:gd name="connsiteX13" fmla="*/ 66676 w 71440"/>
                    <a:gd name="connsiteY13" fmla="*/ 538162 h 1764506"/>
                    <a:gd name="connsiteX14" fmla="*/ 4764 w 71440"/>
                    <a:gd name="connsiteY14" fmla="*/ 592931 h 1764506"/>
                    <a:gd name="connsiteX15" fmla="*/ 71439 w 71440"/>
                    <a:gd name="connsiteY15" fmla="*/ 640556 h 1764506"/>
                    <a:gd name="connsiteX16" fmla="*/ 2383 w 71440"/>
                    <a:gd name="connsiteY16" fmla="*/ 683419 h 1764506"/>
                    <a:gd name="connsiteX17" fmla="*/ 57151 w 71440"/>
                    <a:gd name="connsiteY17" fmla="*/ 735806 h 1764506"/>
                    <a:gd name="connsiteX18" fmla="*/ 11908 w 71440"/>
                    <a:gd name="connsiteY18" fmla="*/ 771525 h 1764506"/>
                    <a:gd name="connsiteX19" fmla="*/ 59533 w 71440"/>
                    <a:gd name="connsiteY19" fmla="*/ 809625 h 1764506"/>
                    <a:gd name="connsiteX20" fmla="*/ 7145 w 71440"/>
                    <a:gd name="connsiteY20" fmla="*/ 845344 h 1764506"/>
                    <a:gd name="connsiteX21" fmla="*/ 59533 w 71440"/>
                    <a:gd name="connsiteY21" fmla="*/ 890587 h 1764506"/>
                    <a:gd name="connsiteX22" fmla="*/ 2383 w 71440"/>
                    <a:gd name="connsiteY22" fmla="*/ 926306 h 1764506"/>
                    <a:gd name="connsiteX23" fmla="*/ 64295 w 71440"/>
                    <a:gd name="connsiteY23" fmla="*/ 969169 h 1764506"/>
                    <a:gd name="connsiteX24" fmla="*/ 1 w 71440"/>
                    <a:gd name="connsiteY24" fmla="*/ 1009650 h 1764506"/>
                    <a:gd name="connsiteX25" fmla="*/ 66676 w 71440"/>
                    <a:gd name="connsiteY25" fmla="*/ 1045369 h 1764506"/>
                    <a:gd name="connsiteX26" fmla="*/ 2383 w 71440"/>
                    <a:gd name="connsiteY26" fmla="*/ 1100137 h 1764506"/>
                    <a:gd name="connsiteX27" fmla="*/ 59533 w 71440"/>
                    <a:gd name="connsiteY27" fmla="*/ 1131094 h 1764506"/>
                    <a:gd name="connsiteX28" fmla="*/ 9526 w 71440"/>
                    <a:gd name="connsiteY28" fmla="*/ 1169194 h 1764506"/>
                    <a:gd name="connsiteX29" fmla="*/ 71439 w 71440"/>
                    <a:gd name="connsiteY29" fmla="*/ 1197769 h 1764506"/>
                    <a:gd name="connsiteX30" fmla="*/ 9526 w 71440"/>
                    <a:gd name="connsiteY30" fmla="*/ 1257300 h 1764506"/>
                    <a:gd name="connsiteX31" fmla="*/ 69058 w 71440"/>
                    <a:gd name="connsiteY31" fmla="*/ 1283494 h 1764506"/>
                    <a:gd name="connsiteX32" fmla="*/ 7145 w 71440"/>
                    <a:gd name="connsiteY32" fmla="*/ 1331119 h 1764506"/>
                    <a:gd name="connsiteX33" fmla="*/ 66676 w 71440"/>
                    <a:gd name="connsiteY33" fmla="*/ 1362075 h 1764506"/>
                    <a:gd name="connsiteX34" fmla="*/ 9526 w 71440"/>
                    <a:gd name="connsiteY34" fmla="*/ 1397794 h 1764506"/>
                    <a:gd name="connsiteX35" fmla="*/ 59533 w 71440"/>
                    <a:gd name="connsiteY35" fmla="*/ 1426369 h 1764506"/>
                    <a:gd name="connsiteX36" fmla="*/ 7145 w 71440"/>
                    <a:gd name="connsiteY36" fmla="*/ 1476375 h 1764506"/>
                    <a:gd name="connsiteX37" fmla="*/ 59533 w 71440"/>
                    <a:gd name="connsiteY37" fmla="*/ 1490662 h 1764506"/>
                    <a:gd name="connsiteX38" fmla="*/ 7145 w 71440"/>
                    <a:gd name="connsiteY38" fmla="*/ 1538287 h 1764506"/>
                    <a:gd name="connsiteX39" fmla="*/ 66676 w 71440"/>
                    <a:gd name="connsiteY39" fmla="*/ 1557337 h 1764506"/>
                    <a:gd name="connsiteX40" fmla="*/ 7145 w 71440"/>
                    <a:gd name="connsiteY40" fmla="*/ 1624012 h 1764506"/>
                    <a:gd name="connsiteX41" fmla="*/ 59533 w 71440"/>
                    <a:gd name="connsiteY41" fmla="*/ 1657350 h 1764506"/>
                    <a:gd name="connsiteX42" fmla="*/ 9526 w 71440"/>
                    <a:gd name="connsiteY42" fmla="*/ 1702594 h 1764506"/>
                    <a:gd name="connsiteX43" fmla="*/ 64295 w 71440"/>
                    <a:gd name="connsiteY43" fmla="*/ 1733550 h 1764506"/>
                    <a:gd name="connsiteX44" fmla="*/ 16670 w 71440"/>
                    <a:gd name="connsiteY44" fmla="*/ 1764506 h 1764506"/>
                    <a:gd name="connsiteX0-1" fmla="*/ 69058 w 71440"/>
                    <a:gd name="connsiteY0-2" fmla="*/ 0 h 1716881"/>
                    <a:gd name="connsiteX1-3" fmla="*/ 2383 w 71440"/>
                    <a:gd name="connsiteY1-4" fmla="*/ 21431 h 1716881"/>
                    <a:gd name="connsiteX2-5" fmla="*/ 61914 w 71440"/>
                    <a:gd name="connsiteY2-6" fmla="*/ 64294 h 1716881"/>
                    <a:gd name="connsiteX3-7" fmla="*/ 9526 w 71440"/>
                    <a:gd name="connsiteY3-8" fmla="*/ 111919 h 1716881"/>
                    <a:gd name="connsiteX4-9" fmla="*/ 54770 w 71440"/>
                    <a:gd name="connsiteY4-10" fmla="*/ 150019 h 1716881"/>
                    <a:gd name="connsiteX5-11" fmla="*/ 9526 w 71440"/>
                    <a:gd name="connsiteY5-12" fmla="*/ 195262 h 1716881"/>
                    <a:gd name="connsiteX6-13" fmla="*/ 61914 w 71440"/>
                    <a:gd name="connsiteY6-14" fmla="*/ 240506 h 1716881"/>
                    <a:gd name="connsiteX7-15" fmla="*/ 9526 w 71440"/>
                    <a:gd name="connsiteY7-16" fmla="*/ 290512 h 1716881"/>
                    <a:gd name="connsiteX8-17" fmla="*/ 61914 w 71440"/>
                    <a:gd name="connsiteY8-18" fmla="*/ 321469 h 1716881"/>
                    <a:gd name="connsiteX9-19" fmla="*/ 2383 w 71440"/>
                    <a:gd name="connsiteY9-20" fmla="*/ 371475 h 1716881"/>
                    <a:gd name="connsiteX10-21" fmla="*/ 64295 w 71440"/>
                    <a:gd name="connsiteY10-22" fmla="*/ 411956 h 1716881"/>
                    <a:gd name="connsiteX11-23" fmla="*/ 9526 w 71440"/>
                    <a:gd name="connsiteY11-24" fmla="*/ 464344 h 1716881"/>
                    <a:gd name="connsiteX12-25" fmla="*/ 66676 w 71440"/>
                    <a:gd name="connsiteY12-26" fmla="*/ 490537 h 1716881"/>
                    <a:gd name="connsiteX13-27" fmla="*/ 4764 w 71440"/>
                    <a:gd name="connsiteY13-28" fmla="*/ 545306 h 1716881"/>
                    <a:gd name="connsiteX14-29" fmla="*/ 71439 w 71440"/>
                    <a:gd name="connsiteY14-30" fmla="*/ 592931 h 1716881"/>
                    <a:gd name="connsiteX15-31" fmla="*/ 2383 w 71440"/>
                    <a:gd name="connsiteY15-32" fmla="*/ 635794 h 1716881"/>
                    <a:gd name="connsiteX16-33" fmla="*/ 57151 w 71440"/>
                    <a:gd name="connsiteY16-34" fmla="*/ 688181 h 1716881"/>
                    <a:gd name="connsiteX17-35" fmla="*/ 11908 w 71440"/>
                    <a:gd name="connsiteY17-36" fmla="*/ 723900 h 1716881"/>
                    <a:gd name="connsiteX18-37" fmla="*/ 59533 w 71440"/>
                    <a:gd name="connsiteY18-38" fmla="*/ 762000 h 1716881"/>
                    <a:gd name="connsiteX19-39" fmla="*/ 7145 w 71440"/>
                    <a:gd name="connsiteY19-40" fmla="*/ 797719 h 1716881"/>
                    <a:gd name="connsiteX20-41" fmla="*/ 59533 w 71440"/>
                    <a:gd name="connsiteY20-42" fmla="*/ 842962 h 1716881"/>
                    <a:gd name="connsiteX21-43" fmla="*/ 2383 w 71440"/>
                    <a:gd name="connsiteY21-44" fmla="*/ 878681 h 1716881"/>
                    <a:gd name="connsiteX22-45" fmla="*/ 64295 w 71440"/>
                    <a:gd name="connsiteY22-46" fmla="*/ 921544 h 1716881"/>
                    <a:gd name="connsiteX23-47" fmla="*/ 1 w 71440"/>
                    <a:gd name="connsiteY23-48" fmla="*/ 962025 h 1716881"/>
                    <a:gd name="connsiteX24-49" fmla="*/ 66676 w 71440"/>
                    <a:gd name="connsiteY24-50" fmla="*/ 997744 h 1716881"/>
                    <a:gd name="connsiteX25-51" fmla="*/ 2383 w 71440"/>
                    <a:gd name="connsiteY25-52" fmla="*/ 1052512 h 1716881"/>
                    <a:gd name="connsiteX26-53" fmla="*/ 59533 w 71440"/>
                    <a:gd name="connsiteY26-54" fmla="*/ 1083469 h 1716881"/>
                    <a:gd name="connsiteX27-55" fmla="*/ 9526 w 71440"/>
                    <a:gd name="connsiteY27-56" fmla="*/ 1121569 h 1716881"/>
                    <a:gd name="connsiteX28-57" fmla="*/ 71439 w 71440"/>
                    <a:gd name="connsiteY28-58" fmla="*/ 1150144 h 1716881"/>
                    <a:gd name="connsiteX29-59" fmla="*/ 9526 w 71440"/>
                    <a:gd name="connsiteY29-60" fmla="*/ 1209675 h 1716881"/>
                    <a:gd name="connsiteX30-61" fmla="*/ 69058 w 71440"/>
                    <a:gd name="connsiteY30-62" fmla="*/ 1235869 h 1716881"/>
                    <a:gd name="connsiteX31-63" fmla="*/ 7145 w 71440"/>
                    <a:gd name="connsiteY31-64" fmla="*/ 1283494 h 1716881"/>
                    <a:gd name="connsiteX32-65" fmla="*/ 66676 w 71440"/>
                    <a:gd name="connsiteY32-66" fmla="*/ 1314450 h 1716881"/>
                    <a:gd name="connsiteX33-67" fmla="*/ 9526 w 71440"/>
                    <a:gd name="connsiteY33-68" fmla="*/ 1350169 h 1716881"/>
                    <a:gd name="connsiteX34-69" fmla="*/ 59533 w 71440"/>
                    <a:gd name="connsiteY34-70" fmla="*/ 1378744 h 1716881"/>
                    <a:gd name="connsiteX35-71" fmla="*/ 7145 w 71440"/>
                    <a:gd name="connsiteY35-72" fmla="*/ 1428750 h 1716881"/>
                    <a:gd name="connsiteX36-73" fmla="*/ 59533 w 71440"/>
                    <a:gd name="connsiteY36-74" fmla="*/ 1443037 h 1716881"/>
                    <a:gd name="connsiteX37-75" fmla="*/ 7145 w 71440"/>
                    <a:gd name="connsiteY37-76" fmla="*/ 1490662 h 1716881"/>
                    <a:gd name="connsiteX38-77" fmla="*/ 66676 w 71440"/>
                    <a:gd name="connsiteY38-78" fmla="*/ 1509712 h 1716881"/>
                    <a:gd name="connsiteX39-79" fmla="*/ 7145 w 71440"/>
                    <a:gd name="connsiteY39-80" fmla="*/ 1576387 h 1716881"/>
                    <a:gd name="connsiteX40-81" fmla="*/ 59533 w 71440"/>
                    <a:gd name="connsiteY40-82" fmla="*/ 1609725 h 1716881"/>
                    <a:gd name="connsiteX41-83" fmla="*/ 9526 w 71440"/>
                    <a:gd name="connsiteY41-84" fmla="*/ 1654969 h 1716881"/>
                    <a:gd name="connsiteX42-85" fmla="*/ 64295 w 71440"/>
                    <a:gd name="connsiteY42-86" fmla="*/ 1685925 h 1716881"/>
                    <a:gd name="connsiteX43-87" fmla="*/ 16670 w 71440"/>
                    <a:gd name="connsiteY43-88" fmla="*/ 1716881 h 1716881"/>
                    <a:gd name="connsiteX0-89" fmla="*/ 2383 w 71440"/>
                    <a:gd name="connsiteY0-90" fmla="*/ 0 h 1695450"/>
                    <a:gd name="connsiteX1-91" fmla="*/ 61914 w 71440"/>
                    <a:gd name="connsiteY1-92" fmla="*/ 42863 h 1695450"/>
                    <a:gd name="connsiteX2-93" fmla="*/ 9526 w 71440"/>
                    <a:gd name="connsiteY2-94" fmla="*/ 90488 h 1695450"/>
                    <a:gd name="connsiteX3-95" fmla="*/ 54770 w 71440"/>
                    <a:gd name="connsiteY3-96" fmla="*/ 128588 h 1695450"/>
                    <a:gd name="connsiteX4-97" fmla="*/ 9526 w 71440"/>
                    <a:gd name="connsiteY4-98" fmla="*/ 173831 h 1695450"/>
                    <a:gd name="connsiteX5-99" fmla="*/ 61914 w 71440"/>
                    <a:gd name="connsiteY5-100" fmla="*/ 219075 h 1695450"/>
                    <a:gd name="connsiteX6-101" fmla="*/ 9526 w 71440"/>
                    <a:gd name="connsiteY6-102" fmla="*/ 269081 h 1695450"/>
                    <a:gd name="connsiteX7-103" fmla="*/ 61914 w 71440"/>
                    <a:gd name="connsiteY7-104" fmla="*/ 300038 h 1695450"/>
                    <a:gd name="connsiteX8-105" fmla="*/ 2383 w 71440"/>
                    <a:gd name="connsiteY8-106" fmla="*/ 350044 h 1695450"/>
                    <a:gd name="connsiteX9-107" fmla="*/ 64295 w 71440"/>
                    <a:gd name="connsiteY9-108" fmla="*/ 390525 h 1695450"/>
                    <a:gd name="connsiteX10-109" fmla="*/ 9526 w 71440"/>
                    <a:gd name="connsiteY10-110" fmla="*/ 442913 h 1695450"/>
                    <a:gd name="connsiteX11-111" fmla="*/ 66676 w 71440"/>
                    <a:gd name="connsiteY11-112" fmla="*/ 469106 h 1695450"/>
                    <a:gd name="connsiteX12-113" fmla="*/ 4764 w 71440"/>
                    <a:gd name="connsiteY12-114" fmla="*/ 523875 h 1695450"/>
                    <a:gd name="connsiteX13-115" fmla="*/ 71439 w 71440"/>
                    <a:gd name="connsiteY13-116" fmla="*/ 571500 h 1695450"/>
                    <a:gd name="connsiteX14-117" fmla="*/ 2383 w 71440"/>
                    <a:gd name="connsiteY14-118" fmla="*/ 614363 h 1695450"/>
                    <a:gd name="connsiteX15-119" fmla="*/ 57151 w 71440"/>
                    <a:gd name="connsiteY15-120" fmla="*/ 666750 h 1695450"/>
                    <a:gd name="connsiteX16-121" fmla="*/ 11908 w 71440"/>
                    <a:gd name="connsiteY16-122" fmla="*/ 702469 h 1695450"/>
                    <a:gd name="connsiteX17-123" fmla="*/ 59533 w 71440"/>
                    <a:gd name="connsiteY17-124" fmla="*/ 740569 h 1695450"/>
                    <a:gd name="connsiteX18-125" fmla="*/ 7145 w 71440"/>
                    <a:gd name="connsiteY18-126" fmla="*/ 776288 h 1695450"/>
                    <a:gd name="connsiteX19-127" fmla="*/ 59533 w 71440"/>
                    <a:gd name="connsiteY19-128" fmla="*/ 821531 h 1695450"/>
                    <a:gd name="connsiteX20-129" fmla="*/ 2383 w 71440"/>
                    <a:gd name="connsiteY20-130" fmla="*/ 857250 h 1695450"/>
                    <a:gd name="connsiteX21-131" fmla="*/ 64295 w 71440"/>
                    <a:gd name="connsiteY21-132" fmla="*/ 900113 h 1695450"/>
                    <a:gd name="connsiteX22-133" fmla="*/ 1 w 71440"/>
                    <a:gd name="connsiteY22-134" fmla="*/ 940594 h 1695450"/>
                    <a:gd name="connsiteX23-135" fmla="*/ 66676 w 71440"/>
                    <a:gd name="connsiteY23-136" fmla="*/ 976313 h 1695450"/>
                    <a:gd name="connsiteX24-137" fmla="*/ 2383 w 71440"/>
                    <a:gd name="connsiteY24-138" fmla="*/ 1031081 h 1695450"/>
                    <a:gd name="connsiteX25-139" fmla="*/ 59533 w 71440"/>
                    <a:gd name="connsiteY25-140" fmla="*/ 1062038 h 1695450"/>
                    <a:gd name="connsiteX26-141" fmla="*/ 9526 w 71440"/>
                    <a:gd name="connsiteY26-142" fmla="*/ 1100138 h 1695450"/>
                    <a:gd name="connsiteX27-143" fmla="*/ 71439 w 71440"/>
                    <a:gd name="connsiteY27-144" fmla="*/ 1128713 h 1695450"/>
                    <a:gd name="connsiteX28-145" fmla="*/ 9526 w 71440"/>
                    <a:gd name="connsiteY28-146" fmla="*/ 1188244 h 1695450"/>
                    <a:gd name="connsiteX29-147" fmla="*/ 69058 w 71440"/>
                    <a:gd name="connsiteY29-148" fmla="*/ 1214438 h 1695450"/>
                    <a:gd name="connsiteX30-149" fmla="*/ 7145 w 71440"/>
                    <a:gd name="connsiteY30-150" fmla="*/ 1262063 h 1695450"/>
                    <a:gd name="connsiteX31-151" fmla="*/ 66676 w 71440"/>
                    <a:gd name="connsiteY31-152" fmla="*/ 1293019 h 1695450"/>
                    <a:gd name="connsiteX32-153" fmla="*/ 9526 w 71440"/>
                    <a:gd name="connsiteY32-154" fmla="*/ 1328738 h 1695450"/>
                    <a:gd name="connsiteX33-155" fmla="*/ 59533 w 71440"/>
                    <a:gd name="connsiteY33-156" fmla="*/ 1357313 h 1695450"/>
                    <a:gd name="connsiteX34-157" fmla="*/ 7145 w 71440"/>
                    <a:gd name="connsiteY34-158" fmla="*/ 1407319 h 1695450"/>
                    <a:gd name="connsiteX35-159" fmla="*/ 59533 w 71440"/>
                    <a:gd name="connsiteY35-160" fmla="*/ 1421606 h 1695450"/>
                    <a:gd name="connsiteX36-161" fmla="*/ 7145 w 71440"/>
                    <a:gd name="connsiteY36-162" fmla="*/ 1469231 h 1695450"/>
                    <a:gd name="connsiteX37-163" fmla="*/ 66676 w 71440"/>
                    <a:gd name="connsiteY37-164" fmla="*/ 1488281 h 1695450"/>
                    <a:gd name="connsiteX38-165" fmla="*/ 7145 w 71440"/>
                    <a:gd name="connsiteY38-166" fmla="*/ 1554956 h 1695450"/>
                    <a:gd name="connsiteX39-167" fmla="*/ 59533 w 71440"/>
                    <a:gd name="connsiteY39-168" fmla="*/ 1588294 h 1695450"/>
                    <a:gd name="connsiteX40-169" fmla="*/ 9526 w 71440"/>
                    <a:gd name="connsiteY40-170" fmla="*/ 1633538 h 1695450"/>
                    <a:gd name="connsiteX41-171" fmla="*/ 64295 w 71440"/>
                    <a:gd name="connsiteY41-172" fmla="*/ 1664494 h 1695450"/>
                    <a:gd name="connsiteX42-173" fmla="*/ 16670 w 71440"/>
                    <a:gd name="connsiteY42-174" fmla="*/ 1695450 h 1695450"/>
                    <a:gd name="connsiteX0-175" fmla="*/ 2383 w 71440"/>
                    <a:gd name="connsiteY0-176" fmla="*/ 0 h 1664494"/>
                    <a:gd name="connsiteX1-177" fmla="*/ 61914 w 71440"/>
                    <a:gd name="connsiteY1-178" fmla="*/ 42863 h 1664494"/>
                    <a:gd name="connsiteX2-179" fmla="*/ 9526 w 71440"/>
                    <a:gd name="connsiteY2-180" fmla="*/ 90488 h 1664494"/>
                    <a:gd name="connsiteX3-181" fmla="*/ 54770 w 71440"/>
                    <a:gd name="connsiteY3-182" fmla="*/ 128588 h 1664494"/>
                    <a:gd name="connsiteX4-183" fmla="*/ 9526 w 71440"/>
                    <a:gd name="connsiteY4-184" fmla="*/ 173831 h 1664494"/>
                    <a:gd name="connsiteX5-185" fmla="*/ 61914 w 71440"/>
                    <a:gd name="connsiteY5-186" fmla="*/ 219075 h 1664494"/>
                    <a:gd name="connsiteX6-187" fmla="*/ 9526 w 71440"/>
                    <a:gd name="connsiteY6-188" fmla="*/ 269081 h 1664494"/>
                    <a:gd name="connsiteX7-189" fmla="*/ 61914 w 71440"/>
                    <a:gd name="connsiteY7-190" fmla="*/ 300038 h 1664494"/>
                    <a:gd name="connsiteX8-191" fmla="*/ 2383 w 71440"/>
                    <a:gd name="connsiteY8-192" fmla="*/ 350044 h 1664494"/>
                    <a:gd name="connsiteX9-193" fmla="*/ 64295 w 71440"/>
                    <a:gd name="connsiteY9-194" fmla="*/ 390525 h 1664494"/>
                    <a:gd name="connsiteX10-195" fmla="*/ 9526 w 71440"/>
                    <a:gd name="connsiteY10-196" fmla="*/ 442913 h 1664494"/>
                    <a:gd name="connsiteX11-197" fmla="*/ 66676 w 71440"/>
                    <a:gd name="connsiteY11-198" fmla="*/ 469106 h 1664494"/>
                    <a:gd name="connsiteX12-199" fmla="*/ 4764 w 71440"/>
                    <a:gd name="connsiteY12-200" fmla="*/ 523875 h 1664494"/>
                    <a:gd name="connsiteX13-201" fmla="*/ 71439 w 71440"/>
                    <a:gd name="connsiteY13-202" fmla="*/ 571500 h 1664494"/>
                    <a:gd name="connsiteX14-203" fmla="*/ 2383 w 71440"/>
                    <a:gd name="connsiteY14-204" fmla="*/ 614363 h 1664494"/>
                    <a:gd name="connsiteX15-205" fmla="*/ 57151 w 71440"/>
                    <a:gd name="connsiteY15-206" fmla="*/ 666750 h 1664494"/>
                    <a:gd name="connsiteX16-207" fmla="*/ 11908 w 71440"/>
                    <a:gd name="connsiteY16-208" fmla="*/ 702469 h 1664494"/>
                    <a:gd name="connsiteX17-209" fmla="*/ 59533 w 71440"/>
                    <a:gd name="connsiteY17-210" fmla="*/ 740569 h 1664494"/>
                    <a:gd name="connsiteX18-211" fmla="*/ 7145 w 71440"/>
                    <a:gd name="connsiteY18-212" fmla="*/ 776288 h 1664494"/>
                    <a:gd name="connsiteX19-213" fmla="*/ 59533 w 71440"/>
                    <a:gd name="connsiteY19-214" fmla="*/ 821531 h 1664494"/>
                    <a:gd name="connsiteX20-215" fmla="*/ 2383 w 71440"/>
                    <a:gd name="connsiteY20-216" fmla="*/ 857250 h 1664494"/>
                    <a:gd name="connsiteX21-217" fmla="*/ 64295 w 71440"/>
                    <a:gd name="connsiteY21-218" fmla="*/ 900113 h 1664494"/>
                    <a:gd name="connsiteX22-219" fmla="*/ 1 w 71440"/>
                    <a:gd name="connsiteY22-220" fmla="*/ 940594 h 1664494"/>
                    <a:gd name="connsiteX23-221" fmla="*/ 66676 w 71440"/>
                    <a:gd name="connsiteY23-222" fmla="*/ 976313 h 1664494"/>
                    <a:gd name="connsiteX24-223" fmla="*/ 2383 w 71440"/>
                    <a:gd name="connsiteY24-224" fmla="*/ 1031081 h 1664494"/>
                    <a:gd name="connsiteX25-225" fmla="*/ 59533 w 71440"/>
                    <a:gd name="connsiteY25-226" fmla="*/ 1062038 h 1664494"/>
                    <a:gd name="connsiteX26-227" fmla="*/ 9526 w 71440"/>
                    <a:gd name="connsiteY26-228" fmla="*/ 1100138 h 1664494"/>
                    <a:gd name="connsiteX27-229" fmla="*/ 71439 w 71440"/>
                    <a:gd name="connsiteY27-230" fmla="*/ 1128713 h 1664494"/>
                    <a:gd name="connsiteX28-231" fmla="*/ 9526 w 71440"/>
                    <a:gd name="connsiteY28-232" fmla="*/ 1188244 h 1664494"/>
                    <a:gd name="connsiteX29-233" fmla="*/ 69058 w 71440"/>
                    <a:gd name="connsiteY29-234" fmla="*/ 1214438 h 1664494"/>
                    <a:gd name="connsiteX30-235" fmla="*/ 7145 w 71440"/>
                    <a:gd name="connsiteY30-236" fmla="*/ 1262063 h 1664494"/>
                    <a:gd name="connsiteX31-237" fmla="*/ 66676 w 71440"/>
                    <a:gd name="connsiteY31-238" fmla="*/ 1293019 h 1664494"/>
                    <a:gd name="connsiteX32-239" fmla="*/ 9526 w 71440"/>
                    <a:gd name="connsiteY32-240" fmla="*/ 1328738 h 1664494"/>
                    <a:gd name="connsiteX33-241" fmla="*/ 59533 w 71440"/>
                    <a:gd name="connsiteY33-242" fmla="*/ 1357313 h 1664494"/>
                    <a:gd name="connsiteX34-243" fmla="*/ 7145 w 71440"/>
                    <a:gd name="connsiteY34-244" fmla="*/ 1407319 h 1664494"/>
                    <a:gd name="connsiteX35-245" fmla="*/ 59533 w 71440"/>
                    <a:gd name="connsiteY35-246" fmla="*/ 1421606 h 1664494"/>
                    <a:gd name="connsiteX36-247" fmla="*/ 7145 w 71440"/>
                    <a:gd name="connsiteY36-248" fmla="*/ 1469231 h 1664494"/>
                    <a:gd name="connsiteX37-249" fmla="*/ 66676 w 71440"/>
                    <a:gd name="connsiteY37-250" fmla="*/ 1488281 h 1664494"/>
                    <a:gd name="connsiteX38-251" fmla="*/ 7145 w 71440"/>
                    <a:gd name="connsiteY38-252" fmla="*/ 1554956 h 1664494"/>
                    <a:gd name="connsiteX39-253" fmla="*/ 59533 w 71440"/>
                    <a:gd name="connsiteY39-254" fmla="*/ 1588294 h 1664494"/>
                    <a:gd name="connsiteX40-255" fmla="*/ 9526 w 71440"/>
                    <a:gd name="connsiteY40-256" fmla="*/ 1633538 h 1664494"/>
                    <a:gd name="connsiteX41-257" fmla="*/ 64295 w 71440"/>
                    <a:gd name="connsiteY41-258" fmla="*/ 1664494 h 1664494"/>
                    <a:gd name="connsiteX0-259" fmla="*/ 2383 w 71440"/>
                    <a:gd name="connsiteY0-260" fmla="*/ 0 h 1633538"/>
                    <a:gd name="connsiteX1-261" fmla="*/ 61914 w 71440"/>
                    <a:gd name="connsiteY1-262" fmla="*/ 42863 h 1633538"/>
                    <a:gd name="connsiteX2-263" fmla="*/ 9526 w 71440"/>
                    <a:gd name="connsiteY2-264" fmla="*/ 90488 h 1633538"/>
                    <a:gd name="connsiteX3-265" fmla="*/ 54770 w 71440"/>
                    <a:gd name="connsiteY3-266" fmla="*/ 128588 h 1633538"/>
                    <a:gd name="connsiteX4-267" fmla="*/ 9526 w 71440"/>
                    <a:gd name="connsiteY4-268" fmla="*/ 173831 h 1633538"/>
                    <a:gd name="connsiteX5-269" fmla="*/ 61914 w 71440"/>
                    <a:gd name="connsiteY5-270" fmla="*/ 219075 h 1633538"/>
                    <a:gd name="connsiteX6-271" fmla="*/ 9526 w 71440"/>
                    <a:gd name="connsiteY6-272" fmla="*/ 269081 h 1633538"/>
                    <a:gd name="connsiteX7-273" fmla="*/ 61914 w 71440"/>
                    <a:gd name="connsiteY7-274" fmla="*/ 300038 h 1633538"/>
                    <a:gd name="connsiteX8-275" fmla="*/ 2383 w 71440"/>
                    <a:gd name="connsiteY8-276" fmla="*/ 350044 h 1633538"/>
                    <a:gd name="connsiteX9-277" fmla="*/ 64295 w 71440"/>
                    <a:gd name="connsiteY9-278" fmla="*/ 390525 h 1633538"/>
                    <a:gd name="connsiteX10-279" fmla="*/ 9526 w 71440"/>
                    <a:gd name="connsiteY10-280" fmla="*/ 442913 h 1633538"/>
                    <a:gd name="connsiteX11-281" fmla="*/ 66676 w 71440"/>
                    <a:gd name="connsiteY11-282" fmla="*/ 469106 h 1633538"/>
                    <a:gd name="connsiteX12-283" fmla="*/ 4764 w 71440"/>
                    <a:gd name="connsiteY12-284" fmla="*/ 523875 h 1633538"/>
                    <a:gd name="connsiteX13-285" fmla="*/ 71439 w 71440"/>
                    <a:gd name="connsiteY13-286" fmla="*/ 571500 h 1633538"/>
                    <a:gd name="connsiteX14-287" fmla="*/ 2383 w 71440"/>
                    <a:gd name="connsiteY14-288" fmla="*/ 614363 h 1633538"/>
                    <a:gd name="connsiteX15-289" fmla="*/ 57151 w 71440"/>
                    <a:gd name="connsiteY15-290" fmla="*/ 666750 h 1633538"/>
                    <a:gd name="connsiteX16-291" fmla="*/ 11908 w 71440"/>
                    <a:gd name="connsiteY16-292" fmla="*/ 702469 h 1633538"/>
                    <a:gd name="connsiteX17-293" fmla="*/ 59533 w 71440"/>
                    <a:gd name="connsiteY17-294" fmla="*/ 740569 h 1633538"/>
                    <a:gd name="connsiteX18-295" fmla="*/ 7145 w 71440"/>
                    <a:gd name="connsiteY18-296" fmla="*/ 776288 h 1633538"/>
                    <a:gd name="connsiteX19-297" fmla="*/ 59533 w 71440"/>
                    <a:gd name="connsiteY19-298" fmla="*/ 821531 h 1633538"/>
                    <a:gd name="connsiteX20-299" fmla="*/ 2383 w 71440"/>
                    <a:gd name="connsiteY20-300" fmla="*/ 857250 h 1633538"/>
                    <a:gd name="connsiteX21-301" fmla="*/ 64295 w 71440"/>
                    <a:gd name="connsiteY21-302" fmla="*/ 900113 h 1633538"/>
                    <a:gd name="connsiteX22-303" fmla="*/ 1 w 71440"/>
                    <a:gd name="connsiteY22-304" fmla="*/ 940594 h 1633538"/>
                    <a:gd name="connsiteX23-305" fmla="*/ 66676 w 71440"/>
                    <a:gd name="connsiteY23-306" fmla="*/ 976313 h 1633538"/>
                    <a:gd name="connsiteX24-307" fmla="*/ 2383 w 71440"/>
                    <a:gd name="connsiteY24-308" fmla="*/ 1031081 h 1633538"/>
                    <a:gd name="connsiteX25-309" fmla="*/ 59533 w 71440"/>
                    <a:gd name="connsiteY25-310" fmla="*/ 1062038 h 1633538"/>
                    <a:gd name="connsiteX26-311" fmla="*/ 9526 w 71440"/>
                    <a:gd name="connsiteY26-312" fmla="*/ 1100138 h 1633538"/>
                    <a:gd name="connsiteX27-313" fmla="*/ 71439 w 71440"/>
                    <a:gd name="connsiteY27-314" fmla="*/ 1128713 h 1633538"/>
                    <a:gd name="connsiteX28-315" fmla="*/ 9526 w 71440"/>
                    <a:gd name="connsiteY28-316" fmla="*/ 1188244 h 1633538"/>
                    <a:gd name="connsiteX29-317" fmla="*/ 69058 w 71440"/>
                    <a:gd name="connsiteY29-318" fmla="*/ 1214438 h 1633538"/>
                    <a:gd name="connsiteX30-319" fmla="*/ 7145 w 71440"/>
                    <a:gd name="connsiteY30-320" fmla="*/ 1262063 h 1633538"/>
                    <a:gd name="connsiteX31-321" fmla="*/ 66676 w 71440"/>
                    <a:gd name="connsiteY31-322" fmla="*/ 1293019 h 1633538"/>
                    <a:gd name="connsiteX32-323" fmla="*/ 9526 w 71440"/>
                    <a:gd name="connsiteY32-324" fmla="*/ 1328738 h 1633538"/>
                    <a:gd name="connsiteX33-325" fmla="*/ 59533 w 71440"/>
                    <a:gd name="connsiteY33-326" fmla="*/ 1357313 h 1633538"/>
                    <a:gd name="connsiteX34-327" fmla="*/ 7145 w 71440"/>
                    <a:gd name="connsiteY34-328" fmla="*/ 1407319 h 1633538"/>
                    <a:gd name="connsiteX35-329" fmla="*/ 59533 w 71440"/>
                    <a:gd name="connsiteY35-330" fmla="*/ 1421606 h 1633538"/>
                    <a:gd name="connsiteX36-331" fmla="*/ 7145 w 71440"/>
                    <a:gd name="connsiteY36-332" fmla="*/ 1469231 h 1633538"/>
                    <a:gd name="connsiteX37-333" fmla="*/ 66676 w 71440"/>
                    <a:gd name="connsiteY37-334" fmla="*/ 1488281 h 1633538"/>
                    <a:gd name="connsiteX38-335" fmla="*/ 7145 w 71440"/>
                    <a:gd name="connsiteY38-336" fmla="*/ 1554956 h 1633538"/>
                    <a:gd name="connsiteX39-337" fmla="*/ 59533 w 71440"/>
                    <a:gd name="connsiteY39-338" fmla="*/ 1588294 h 1633538"/>
                    <a:gd name="connsiteX40-339" fmla="*/ 9526 w 71440"/>
                    <a:gd name="connsiteY40-340" fmla="*/ 1633538 h 1633538"/>
                    <a:gd name="connsiteX0-341" fmla="*/ 2383 w 71440"/>
                    <a:gd name="connsiteY0-342" fmla="*/ 0 h 1588294"/>
                    <a:gd name="connsiteX1-343" fmla="*/ 61914 w 71440"/>
                    <a:gd name="connsiteY1-344" fmla="*/ 42863 h 1588294"/>
                    <a:gd name="connsiteX2-345" fmla="*/ 9526 w 71440"/>
                    <a:gd name="connsiteY2-346" fmla="*/ 90488 h 1588294"/>
                    <a:gd name="connsiteX3-347" fmla="*/ 54770 w 71440"/>
                    <a:gd name="connsiteY3-348" fmla="*/ 128588 h 1588294"/>
                    <a:gd name="connsiteX4-349" fmla="*/ 9526 w 71440"/>
                    <a:gd name="connsiteY4-350" fmla="*/ 173831 h 1588294"/>
                    <a:gd name="connsiteX5-351" fmla="*/ 61914 w 71440"/>
                    <a:gd name="connsiteY5-352" fmla="*/ 219075 h 1588294"/>
                    <a:gd name="connsiteX6-353" fmla="*/ 9526 w 71440"/>
                    <a:gd name="connsiteY6-354" fmla="*/ 269081 h 1588294"/>
                    <a:gd name="connsiteX7-355" fmla="*/ 61914 w 71440"/>
                    <a:gd name="connsiteY7-356" fmla="*/ 300038 h 1588294"/>
                    <a:gd name="connsiteX8-357" fmla="*/ 2383 w 71440"/>
                    <a:gd name="connsiteY8-358" fmla="*/ 350044 h 1588294"/>
                    <a:gd name="connsiteX9-359" fmla="*/ 64295 w 71440"/>
                    <a:gd name="connsiteY9-360" fmla="*/ 390525 h 1588294"/>
                    <a:gd name="connsiteX10-361" fmla="*/ 9526 w 71440"/>
                    <a:gd name="connsiteY10-362" fmla="*/ 442913 h 1588294"/>
                    <a:gd name="connsiteX11-363" fmla="*/ 66676 w 71440"/>
                    <a:gd name="connsiteY11-364" fmla="*/ 469106 h 1588294"/>
                    <a:gd name="connsiteX12-365" fmla="*/ 4764 w 71440"/>
                    <a:gd name="connsiteY12-366" fmla="*/ 523875 h 1588294"/>
                    <a:gd name="connsiteX13-367" fmla="*/ 71439 w 71440"/>
                    <a:gd name="connsiteY13-368" fmla="*/ 571500 h 1588294"/>
                    <a:gd name="connsiteX14-369" fmla="*/ 2383 w 71440"/>
                    <a:gd name="connsiteY14-370" fmla="*/ 614363 h 1588294"/>
                    <a:gd name="connsiteX15-371" fmla="*/ 57151 w 71440"/>
                    <a:gd name="connsiteY15-372" fmla="*/ 666750 h 1588294"/>
                    <a:gd name="connsiteX16-373" fmla="*/ 11908 w 71440"/>
                    <a:gd name="connsiteY16-374" fmla="*/ 702469 h 1588294"/>
                    <a:gd name="connsiteX17-375" fmla="*/ 59533 w 71440"/>
                    <a:gd name="connsiteY17-376" fmla="*/ 740569 h 1588294"/>
                    <a:gd name="connsiteX18-377" fmla="*/ 7145 w 71440"/>
                    <a:gd name="connsiteY18-378" fmla="*/ 776288 h 1588294"/>
                    <a:gd name="connsiteX19-379" fmla="*/ 59533 w 71440"/>
                    <a:gd name="connsiteY19-380" fmla="*/ 821531 h 1588294"/>
                    <a:gd name="connsiteX20-381" fmla="*/ 2383 w 71440"/>
                    <a:gd name="connsiteY20-382" fmla="*/ 857250 h 1588294"/>
                    <a:gd name="connsiteX21-383" fmla="*/ 64295 w 71440"/>
                    <a:gd name="connsiteY21-384" fmla="*/ 900113 h 1588294"/>
                    <a:gd name="connsiteX22-385" fmla="*/ 1 w 71440"/>
                    <a:gd name="connsiteY22-386" fmla="*/ 940594 h 1588294"/>
                    <a:gd name="connsiteX23-387" fmla="*/ 66676 w 71440"/>
                    <a:gd name="connsiteY23-388" fmla="*/ 976313 h 1588294"/>
                    <a:gd name="connsiteX24-389" fmla="*/ 2383 w 71440"/>
                    <a:gd name="connsiteY24-390" fmla="*/ 1031081 h 1588294"/>
                    <a:gd name="connsiteX25-391" fmla="*/ 59533 w 71440"/>
                    <a:gd name="connsiteY25-392" fmla="*/ 1062038 h 1588294"/>
                    <a:gd name="connsiteX26-393" fmla="*/ 9526 w 71440"/>
                    <a:gd name="connsiteY26-394" fmla="*/ 1100138 h 1588294"/>
                    <a:gd name="connsiteX27-395" fmla="*/ 71439 w 71440"/>
                    <a:gd name="connsiteY27-396" fmla="*/ 1128713 h 1588294"/>
                    <a:gd name="connsiteX28-397" fmla="*/ 9526 w 71440"/>
                    <a:gd name="connsiteY28-398" fmla="*/ 1188244 h 1588294"/>
                    <a:gd name="connsiteX29-399" fmla="*/ 69058 w 71440"/>
                    <a:gd name="connsiteY29-400" fmla="*/ 1214438 h 1588294"/>
                    <a:gd name="connsiteX30-401" fmla="*/ 7145 w 71440"/>
                    <a:gd name="connsiteY30-402" fmla="*/ 1262063 h 1588294"/>
                    <a:gd name="connsiteX31-403" fmla="*/ 66676 w 71440"/>
                    <a:gd name="connsiteY31-404" fmla="*/ 1293019 h 1588294"/>
                    <a:gd name="connsiteX32-405" fmla="*/ 9526 w 71440"/>
                    <a:gd name="connsiteY32-406" fmla="*/ 1328738 h 1588294"/>
                    <a:gd name="connsiteX33-407" fmla="*/ 59533 w 71440"/>
                    <a:gd name="connsiteY33-408" fmla="*/ 1357313 h 1588294"/>
                    <a:gd name="connsiteX34-409" fmla="*/ 7145 w 71440"/>
                    <a:gd name="connsiteY34-410" fmla="*/ 1407319 h 1588294"/>
                    <a:gd name="connsiteX35-411" fmla="*/ 59533 w 71440"/>
                    <a:gd name="connsiteY35-412" fmla="*/ 1421606 h 1588294"/>
                    <a:gd name="connsiteX36-413" fmla="*/ 7145 w 71440"/>
                    <a:gd name="connsiteY36-414" fmla="*/ 1469231 h 1588294"/>
                    <a:gd name="connsiteX37-415" fmla="*/ 66676 w 71440"/>
                    <a:gd name="connsiteY37-416" fmla="*/ 1488281 h 1588294"/>
                    <a:gd name="connsiteX38-417" fmla="*/ 7145 w 71440"/>
                    <a:gd name="connsiteY38-418" fmla="*/ 1554956 h 1588294"/>
                    <a:gd name="connsiteX39-419" fmla="*/ 59533 w 71440"/>
                    <a:gd name="connsiteY39-420" fmla="*/ 1588294 h 1588294"/>
                    <a:gd name="connsiteX0-421" fmla="*/ 2383 w 71440"/>
                    <a:gd name="connsiteY0-422" fmla="*/ 0 h 1554956"/>
                    <a:gd name="connsiteX1-423" fmla="*/ 61914 w 71440"/>
                    <a:gd name="connsiteY1-424" fmla="*/ 42863 h 1554956"/>
                    <a:gd name="connsiteX2-425" fmla="*/ 9526 w 71440"/>
                    <a:gd name="connsiteY2-426" fmla="*/ 90488 h 1554956"/>
                    <a:gd name="connsiteX3-427" fmla="*/ 54770 w 71440"/>
                    <a:gd name="connsiteY3-428" fmla="*/ 128588 h 1554956"/>
                    <a:gd name="connsiteX4-429" fmla="*/ 9526 w 71440"/>
                    <a:gd name="connsiteY4-430" fmla="*/ 173831 h 1554956"/>
                    <a:gd name="connsiteX5-431" fmla="*/ 61914 w 71440"/>
                    <a:gd name="connsiteY5-432" fmla="*/ 219075 h 1554956"/>
                    <a:gd name="connsiteX6-433" fmla="*/ 9526 w 71440"/>
                    <a:gd name="connsiteY6-434" fmla="*/ 269081 h 1554956"/>
                    <a:gd name="connsiteX7-435" fmla="*/ 61914 w 71440"/>
                    <a:gd name="connsiteY7-436" fmla="*/ 300038 h 1554956"/>
                    <a:gd name="connsiteX8-437" fmla="*/ 2383 w 71440"/>
                    <a:gd name="connsiteY8-438" fmla="*/ 350044 h 1554956"/>
                    <a:gd name="connsiteX9-439" fmla="*/ 64295 w 71440"/>
                    <a:gd name="connsiteY9-440" fmla="*/ 390525 h 1554956"/>
                    <a:gd name="connsiteX10-441" fmla="*/ 9526 w 71440"/>
                    <a:gd name="connsiteY10-442" fmla="*/ 442913 h 1554956"/>
                    <a:gd name="connsiteX11-443" fmla="*/ 66676 w 71440"/>
                    <a:gd name="connsiteY11-444" fmla="*/ 469106 h 1554956"/>
                    <a:gd name="connsiteX12-445" fmla="*/ 4764 w 71440"/>
                    <a:gd name="connsiteY12-446" fmla="*/ 523875 h 1554956"/>
                    <a:gd name="connsiteX13-447" fmla="*/ 71439 w 71440"/>
                    <a:gd name="connsiteY13-448" fmla="*/ 571500 h 1554956"/>
                    <a:gd name="connsiteX14-449" fmla="*/ 2383 w 71440"/>
                    <a:gd name="connsiteY14-450" fmla="*/ 614363 h 1554956"/>
                    <a:gd name="connsiteX15-451" fmla="*/ 57151 w 71440"/>
                    <a:gd name="connsiteY15-452" fmla="*/ 666750 h 1554956"/>
                    <a:gd name="connsiteX16-453" fmla="*/ 11908 w 71440"/>
                    <a:gd name="connsiteY16-454" fmla="*/ 702469 h 1554956"/>
                    <a:gd name="connsiteX17-455" fmla="*/ 59533 w 71440"/>
                    <a:gd name="connsiteY17-456" fmla="*/ 740569 h 1554956"/>
                    <a:gd name="connsiteX18-457" fmla="*/ 7145 w 71440"/>
                    <a:gd name="connsiteY18-458" fmla="*/ 776288 h 1554956"/>
                    <a:gd name="connsiteX19-459" fmla="*/ 59533 w 71440"/>
                    <a:gd name="connsiteY19-460" fmla="*/ 821531 h 1554956"/>
                    <a:gd name="connsiteX20-461" fmla="*/ 2383 w 71440"/>
                    <a:gd name="connsiteY20-462" fmla="*/ 857250 h 1554956"/>
                    <a:gd name="connsiteX21-463" fmla="*/ 64295 w 71440"/>
                    <a:gd name="connsiteY21-464" fmla="*/ 900113 h 1554956"/>
                    <a:gd name="connsiteX22-465" fmla="*/ 1 w 71440"/>
                    <a:gd name="connsiteY22-466" fmla="*/ 940594 h 1554956"/>
                    <a:gd name="connsiteX23-467" fmla="*/ 66676 w 71440"/>
                    <a:gd name="connsiteY23-468" fmla="*/ 976313 h 1554956"/>
                    <a:gd name="connsiteX24-469" fmla="*/ 2383 w 71440"/>
                    <a:gd name="connsiteY24-470" fmla="*/ 1031081 h 1554956"/>
                    <a:gd name="connsiteX25-471" fmla="*/ 59533 w 71440"/>
                    <a:gd name="connsiteY25-472" fmla="*/ 1062038 h 1554956"/>
                    <a:gd name="connsiteX26-473" fmla="*/ 9526 w 71440"/>
                    <a:gd name="connsiteY26-474" fmla="*/ 1100138 h 1554956"/>
                    <a:gd name="connsiteX27-475" fmla="*/ 71439 w 71440"/>
                    <a:gd name="connsiteY27-476" fmla="*/ 1128713 h 1554956"/>
                    <a:gd name="connsiteX28-477" fmla="*/ 9526 w 71440"/>
                    <a:gd name="connsiteY28-478" fmla="*/ 1188244 h 1554956"/>
                    <a:gd name="connsiteX29-479" fmla="*/ 69058 w 71440"/>
                    <a:gd name="connsiteY29-480" fmla="*/ 1214438 h 1554956"/>
                    <a:gd name="connsiteX30-481" fmla="*/ 7145 w 71440"/>
                    <a:gd name="connsiteY30-482" fmla="*/ 1262063 h 1554956"/>
                    <a:gd name="connsiteX31-483" fmla="*/ 66676 w 71440"/>
                    <a:gd name="connsiteY31-484" fmla="*/ 1293019 h 1554956"/>
                    <a:gd name="connsiteX32-485" fmla="*/ 9526 w 71440"/>
                    <a:gd name="connsiteY32-486" fmla="*/ 1328738 h 1554956"/>
                    <a:gd name="connsiteX33-487" fmla="*/ 59533 w 71440"/>
                    <a:gd name="connsiteY33-488" fmla="*/ 1357313 h 1554956"/>
                    <a:gd name="connsiteX34-489" fmla="*/ 7145 w 71440"/>
                    <a:gd name="connsiteY34-490" fmla="*/ 1407319 h 1554956"/>
                    <a:gd name="connsiteX35-491" fmla="*/ 59533 w 71440"/>
                    <a:gd name="connsiteY35-492" fmla="*/ 1421606 h 1554956"/>
                    <a:gd name="connsiteX36-493" fmla="*/ 7145 w 71440"/>
                    <a:gd name="connsiteY36-494" fmla="*/ 1469231 h 1554956"/>
                    <a:gd name="connsiteX37-495" fmla="*/ 66676 w 71440"/>
                    <a:gd name="connsiteY37-496" fmla="*/ 1488281 h 1554956"/>
                    <a:gd name="connsiteX38-497" fmla="*/ 7145 w 71440"/>
                    <a:gd name="connsiteY38-498" fmla="*/ 1554956 h 1554956"/>
                    <a:gd name="connsiteX0-499" fmla="*/ 2383 w 71440"/>
                    <a:gd name="connsiteY0-500" fmla="*/ 0 h 1488281"/>
                    <a:gd name="connsiteX1-501" fmla="*/ 61914 w 71440"/>
                    <a:gd name="connsiteY1-502" fmla="*/ 42863 h 1488281"/>
                    <a:gd name="connsiteX2-503" fmla="*/ 9526 w 71440"/>
                    <a:gd name="connsiteY2-504" fmla="*/ 90488 h 1488281"/>
                    <a:gd name="connsiteX3-505" fmla="*/ 54770 w 71440"/>
                    <a:gd name="connsiteY3-506" fmla="*/ 128588 h 1488281"/>
                    <a:gd name="connsiteX4-507" fmla="*/ 9526 w 71440"/>
                    <a:gd name="connsiteY4-508" fmla="*/ 173831 h 1488281"/>
                    <a:gd name="connsiteX5-509" fmla="*/ 61914 w 71440"/>
                    <a:gd name="connsiteY5-510" fmla="*/ 219075 h 1488281"/>
                    <a:gd name="connsiteX6-511" fmla="*/ 9526 w 71440"/>
                    <a:gd name="connsiteY6-512" fmla="*/ 269081 h 1488281"/>
                    <a:gd name="connsiteX7-513" fmla="*/ 61914 w 71440"/>
                    <a:gd name="connsiteY7-514" fmla="*/ 300038 h 1488281"/>
                    <a:gd name="connsiteX8-515" fmla="*/ 2383 w 71440"/>
                    <a:gd name="connsiteY8-516" fmla="*/ 350044 h 1488281"/>
                    <a:gd name="connsiteX9-517" fmla="*/ 64295 w 71440"/>
                    <a:gd name="connsiteY9-518" fmla="*/ 390525 h 1488281"/>
                    <a:gd name="connsiteX10-519" fmla="*/ 9526 w 71440"/>
                    <a:gd name="connsiteY10-520" fmla="*/ 442913 h 1488281"/>
                    <a:gd name="connsiteX11-521" fmla="*/ 66676 w 71440"/>
                    <a:gd name="connsiteY11-522" fmla="*/ 469106 h 1488281"/>
                    <a:gd name="connsiteX12-523" fmla="*/ 4764 w 71440"/>
                    <a:gd name="connsiteY12-524" fmla="*/ 523875 h 1488281"/>
                    <a:gd name="connsiteX13-525" fmla="*/ 71439 w 71440"/>
                    <a:gd name="connsiteY13-526" fmla="*/ 571500 h 1488281"/>
                    <a:gd name="connsiteX14-527" fmla="*/ 2383 w 71440"/>
                    <a:gd name="connsiteY14-528" fmla="*/ 614363 h 1488281"/>
                    <a:gd name="connsiteX15-529" fmla="*/ 57151 w 71440"/>
                    <a:gd name="connsiteY15-530" fmla="*/ 666750 h 1488281"/>
                    <a:gd name="connsiteX16-531" fmla="*/ 11908 w 71440"/>
                    <a:gd name="connsiteY16-532" fmla="*/ 702469 h 1488281"/>
                    <a:gd name="connsiteX17-533" fmla="*/ 59533 w 71440"/>
                    <a:gd name="connsiteY17-534" fmla="*/ 740569 h 1488281"/>
                    <a:gd name="connsiteX18-535" fmla="*/ 7145 w 71440"/>
                    <a:gd name="connsiteY18-536" fmla="*/ 776288 h 1488281"/>
                    <a:gd name="connsiteX19-537" fmla="*/ 59533 w 71440"/>
                    <a:gd name="connsiteY19-538" fmla="*/ 821531 h 1488281"/>
                    <a:gd name="connsiteX20-539" fmla="*/ 2383 w 71440"/>
                    <a:gd name="connsiteY20-540" fmla="*/ 857250 h 1488281"/>
                    <a:gd name="connsiteX21-541" fmla="*/ 64295 w 71440"/>
                    <a:gd name="connsiteY21-542" fmla="*/ 900113 h 1488281"/>
                    <a:gd name="connsiteX22-543" fmla="*/ 1 w 71440"/>
                    <a:gd name="connsiteY22-544" fmla="*/ 940594 h 1488281"/>
                    <a:gd name="connsiteX23-545" fmla="*/ 66676 w 71440"/>
                    <a:gd name="connsiteY23-546" fmla="*/ 976313 h 1488281"/>
                    <a:gd name="connsiteX24-547" fmla="*/ 2383 w 71440"/>
                    <a:gd name="connsiteY24-548" fmla="*/ 1031081 h 1488281"/>
                    <a:gd name="connsiteX25-549" fmla="*/ 59533 w 71440"/>
                    <a:gd name="connsiteY25-550" fmla="*/ 1062038 h 1488281"/>
                    <a:gd name="connsiteX26-551" fmla="*/ 9526 w 71440"/>
                    <a:gd name="connsiteY26-552" fmla="*/ 1100138 h 1488281"/>
                    <a:gd name="connsiteX27-553" fmla="*/ 71439 w 71440"/>
                    <a:gd name="connsiteY27-554" fmla="*/ 1128713 h 1488281"/>
                    <a:gd name="connsiteX28-555" fmla="*/ 9526 w 71440"/>
                    <a:gd name="connsiteY28-556" fmla="*/ 1188244 h 1488281"/>
                    <a:gd name="connsiteX29-557" fmla="*/ 69058 w 71440"/>
                    <a:gd name="connsiteY29-558" fmla="*/ 1214438 h 1488281"/>
                    <a:gd name="connsiteX30-559" fmla="*/ 7145 w 71440"/>
                    <a:gd name="connsiteY30-560" fmla="*/ 1262063 h 1488281"/>
                    <a:gd name="connsiteX31-561" fmla="*/ 66676 w 71440"/>
                    <a:gd name="connsiteY31-562" fmla="*/ 1293019 h 1488281"/>
                    <a:gd name="connsiteX32-563" fmla="*/ 9526 w 71440"/>
                    <a:gd name="connsiteY32-564" fmla="*/ 1328738 h 1488281"/>
                    <a:gd name="connsiteX33-565" fmla="*/ 59533 w 71440"/>
                    <a:gd name="connsiteY33-566" fmla="*/ 1357313 h 1488281"/>
                    <a:gd name="connsiteX34-567" fmla="*/ 7145 w 71440"/>
                    <a:gd name="connsiteY34-568" fmla="*/ 1407319 h 1488281"/>
                    <a:gd name="connsiteX35-569" fmla="*/ 59533 w 71440"/>
                    <a:gd name="connsiteY35-570" fmla="*/ 1421606 h 1488281"/>
                    <a:gd name="connsiteX36-571" fmla="*/ 7145 w 71440"/>
                    <a:gd name="connsiteY36-572" fmla="*/ 1469231 h 1488281"/>
                    <a:gd name="connsiteX37-573" fmla="*/ 66676 w 71440"/>
                    <a:gd name="connsiteY37-574" fmla="*/ 1488281 h 1488281"/>
                    <a:gd name="connsiteX0-575" fmla="*/ 2383 w 71440"/>
                    <a:gd name="connsiteY0-576" fmla="*/ 0 h 1469231"/>
                    <a:gd name="connsiteX1-577" fmla="*/ 61914 w 71440"/>
                    <a:gd name="connsiteY1-578" fmla="*/ 42863 h 1469231"/>
                    <a:gd name="connsiteX2-579" fmla="*/ 9526 w 71440"/>
                    <a:gd name="connsiteY2-580" fmla="*/ 90488 h 1469231"/>
                    <a:gd name="connsiteX3-581" fmla="*/ 54770 w 71440"/>
                    <a:gd name="connsiteY3-582" fmla="*/ 128588 h 1469231"/>
                    <a:gd name="connsiteX4-583" fmla="*/ 9526 w 71440"/>
                    <a:gd name="connsiteY4-584" fmla="*/ 173831 h 1469231"/>
                    <a:gd name="connsiteX5-585" fmla="*/ 61914 w 71440"/>
                    <a:gd name="connsiteY5-586" fmla="*/ 219075 h 1469231"/>
                    <a:gd name="connsiteX6-587" fmla="*/ 9526 w 71440"/>
                    <a:gd name="connsiteY6-588" fmla="*/ 269081 h 1469231"/>
                    <a:gd name="connsiteX7-589" fmla="*/ 61914 w 71440"/>
                    <a:gd name="connsiteY7-590" fmla="*/ 300038 h 1469231"/>
                    <a:gd name="connsiteX8-591" fmla="*/ 2383 w 71440"/>
                    <a:gd name="connsiteY8-592" fmla="*/ 350044 h 1469231"/>
                    <a:gd name="connsiteX9-593" fmla="*/ 64295 w 71440"/>
                    <a:gd name="connsiteY9-594" fmla="*/ 390525 h 1469231"/>
                    <a:gd name="connsiteX10-595" fmla="*/ 9526 w 71440"/>
                    <a:gd name="connsiteY10-596" fmla="*/ 442913 h 1469231"/>
                    <a:gd name="connsiteX11-597" fmla="*/ 66676 w 71440"/>
                    <a:gd name="connsiteY11-598" fmla="*/ 469106 h 1469231"/>
                    <a:gd name="connsiteX12-599" fmla="*/ 4764 w 71440"/>
                    <a:gd name="connsiteY12-600" fmla="*/ 523875 h 1469231"/>
                    <a:gd name="connsiteX13-601" fmla="*/ 71439 w 71440"/>
                    <a:gd name="connsiteY13-602" fmla="*/ 571500 h 1469231"/>
                    <a:gd name="connsiteX14-603" fmla="*/ 2383 w 71440"/>
                    <a:gd name="connsiteY14-604" fmla="*/ 614363 h 1469231"/>
                    <a:gd name="connsiteX15-605" fmla="*/ 57151 w 71440"/>
                    <a:gd name="connsiteY15-606" fmla="*/ 666750 h 1469231"/>
                    <a:gd name="connsiteX16-607" fmla="*/ 11908 w 71440"/>
                    <a:gd name="connsiteY16-608" fmla="*/ 702469 h 1469231"/>
                    <a:gd name="connsiteX17-609" fmla="*/ 59533 w 71440"/>
                    <a:gd name="connsiteY17-610" fmla="*/ 740569 h 1469231"/>
                    <a:gd name="connsiteX18-611" fmla="*/ 7145 w 71440"/>
                    <a:gd name="connsiteY18-612" fmla="*/ 776288 h 1469231"/>
                    <a:gd name="connsiteX19-613" fmla="*/ 59533 w 71440"/>
                    <a:gd name="connsiteY19-614" fmla="*/ 821531 h 1469231"/>
                    <a:gd name="connsiteX20-615" fmla="*/ 2383 w 71440"/>
                    <a:gd name="connsiteY20-616" fmla="*/ 857250 h 1469231"/>
                    <a:gd name="connsiteX21-617" fmla="*/ 64295 w 71440"/>
                    <a:gd name="connsiteY21-618" fmla="*/ 900113 h 1469231"/>
                    <a:gd name="connsiteX22-619" fmla="*/ 1 w 71440"/>
                    <a:gd name="connsiteY22-620" fmla="*/ 940594 h 1469231"/>
                    <a:gd name="connsiteX23-621" fmla="*/ 66676 w 71440"/>
                    <a:gd name="connsiteY23-622" fmla="*/ 976313 h 1469231"/>
                    <a:gd name="connsiteX24-623" fmla="*/ 2383 w 71440"/>
                    <a:gd name="connsiteY24-624" fmla="*/ 1031081 h 1469231"/>
                    <a:gd name="connsiteX25-625" fmla="*/ 59533 w 71440"/>
                    <a:gd name="connsiteY25-626" fmla="*/ 1062038 h 1469231"/>
                    <a:gd name="connsiteX26-627" fmla="*/ 9526 w 71440"/>
                    <a:gd name="connsiteY26-628" fmla="*/ 1100138 h 1469231"/>
                    <a:gd name="connsiteX27-629" fmla="*/ 71439 w 71440"/>
                    <a:gd name="connsiteY27-630" fmla="*/ 1128713 h 1469231"/>
                    <a:gd name="connsiteX28-631" fmla="*/ 9526 w 71440"/>
                    <a:gd name="connsiteY28-632" fmla="*/ 1188244 h 1469231"/>
                    <a:gd name="connsiteX29-633" fmla="*/ 69058 w 71440"/>
                    <a:gd name="connsiteY29-634" fmla="*/ 1214438 h 1469231"/>
                    <a:gd name="connsiteX30-635" fmla="*/ 7145 w 71440"/>
                    <a:gd name="connsiteY30-636" fmla="*/ 1262063 h 1469231"/>
                    <a:gd name="connsiteX31-637" fmla="*/ 66676 w 71440"/>
                    <a:gd name="connsiteY31-638" fmla="*/ 1293019 h 1469231"/>
                    <a:gd name="connsiteX32-639" fmla="*/ 9526 w 71440"/>
                    <a:gd name="connsiteY32-640" fmla="*/ 1328738 h 1469231"/>
                    <a:gd name="connsiteX33-641" fmla="*/ 59533 w 71440"/>
                    <a:gd name="connsiteY33-642" fmla="*/ 1357313 h 1469231"/>
                    <a:gd name="connsiteX34-643" fmla="*/ 7145 w 71440"/>
                    <a:gd name="connsiteY34-644" fmla="*/ 1407319 h 1469231"/>
                    <a:gd name="connsiteX35-645" fmla="*/ 59533 w 71440"/>
                    <a:gd name="connsiteY35-646" fmla="*/ 1421606 h 1469231"/>
                    <a:gd name="connsiteX36-647" fmla="*/ 7145 w 71440"/>
                    <a:gd name="connsiteY36-648" fmla="*/ 1469231 h 1469231"/>
                    <a:gd name="connsiteX0-649" fmla="*/ 2383 w 71440"/>
                    <a:gd name="connsiteY0-650" fmla="*/ 0 h 1421606"/>
                    <a:gd name="connsiteX1-651" fmla="*/ 61914 w 71440"/>
                    <a:gd name="connsiteY1-652" fmla="*/ 42863 h 1421606"/>
                    <a:gd name="connsiteX2-653" fmla="*/ 9526 w 71440"/>
                    <a:gd name="connsiteY2-654" fmla="*/ 90488 h 1421606"/>
                    <a:gd name="connsiteX3-655" fmla="*/ 54770 w 71440"/>
                    <a:gd name="connsiteY3-656" fmla="*/ 128588 h 1421606"/>
                    <a:gd name="connsiteX4-657" fmla="*/ 9526 w 71440"/>
                    <a:gd name="connsiteY4-658" fmla="*/ 173831 h 1421606"/>
                    <a:gd name="connsiteX5-659" fmla="*/ 61914 w 71440"/>
                    <a:gd name="connsiteY5-660" fmla="*/ 219075 h 1421606"/>
                    <a:gd name="connsiteX6-661" fmla="*/ 9526 w 71440"/>
                    <a:gd name="connsiteY6-662" fmla="*/ 269081 h 1421606"/>
                    <a:gd name="connsiteX7-663" fmla="*/ 61914 w 71440"/>
                    <a:gd name="connsiteY7-664" fmla="*/ 300038 h 1421606"/>
                    <a:gd name="connsiteX8-665" fmla="*/ 2383 w 71440"/>
                    <a:gd name="connsiteY8-666" fmla="*/ 350044 h 1421606"/>
                    <a:gd name="connsiteX9-667" fmla="*/ 64295 w 71440"/>
                    <a:gd name="connsiteY9-668" fmla="*/ 390525 h 1421606"/>
                    <a:gd name="connsiteX10-669" fmla="*/ 9526 w 71440"/>
                    <a:gd name="connsiteY10-670" fmla="*/ 442913 h 1421606"/>
                    <a:gd name="connsiteX11-671" fmla="*/ 66676 w 71440"/>
                    <a:gd name="connsiteY11-672" fmla="*/ 469106 h 1421606"/>
                    <a:gd name="connsiteX12-673" fmla="*/ 4764 w 71440"/>
                    <a:gd name="connsiteY12-674" fmla="*/ 523875 h 1421606"/>
                    <a:gd name="connsiteX13-675" fmla="*/ 71439 w 71440"/>
                    <a:gd name="connsiteY13-676" fmla="*/ 571500 h 1421606"/>
                    <a:gd name="connsiteX14-677" fmla="*/ 2383 w 71440"/>
                    <a:gd name="connsiteY14-678" fmla="*/ 614363 h 1421606"/>
                    <a:gd name="connsiteX15-679" fmla="*/ 57151 w 71440"/>
                    <a:gd name="connsiteY15-680" fmla="*/ 666750 h 1421606"/>
                    <a:gd name="connsiteX16-681" fmla="*/ 11908 w 71440"/>
                    <a:gd name="connsiteY16-682" fmla="*/ 702469 h 1421606"/>
                    <a:gd name="connsiteX17-683" fmla="*/ 59533 w 71440"/>
                    <a:gd name="connsiteY17-684" fmla="*/ 740569 h 1421606"/>
                    <a:gd name="connsiteX18-685" fmla="*/ 7145 w 71440"/>
                    <a:gd name="connsiteY18-686" fmla="*/ 776288 h 1421606"/>
                    <a:gd name="connsiteX19-687" fmla="*/ 59533 w 71440"/>
                    <a:gd name="connsiteY19-688" fmla="*/ 821531 h 1421606"/>
                    <a:gd name="connsiteX20-689" fmla="*/ 2383 w 71440"/>
                    <a:gd name="connsiteY20-690" fmla="*/ 857250 h 1421606"/>
                    <a:gd name="connsiteX21-691" fmla="*/ 64295 w 71440"/>
                    <a:gd name="connsiteY21-692" fmla="*/ 900113 h 1421606"/>
                    <a:gd name="connsiteX22-693" fmla="*/ 1 w 71440"/>
                    <a:gd name="connsiteY22-694" fmla="*/ 940594 h 1421606"/>
                    <a:gd name="connsiteX23-695" fmla="*/ 66676 w 71440"/>
                    <a:gd name="connsiteY23-696" fmla="*/ 976313 h 1421606"/>
                    <a:gd name="connsiteX24-697" fmla="*/ 2383 w 71440"/>
                    <a:gd name="connsiteY24-698" fmla="*/ 1031081 h 1421606"/>
                    <a:gd name="connsiteX25-699" fmla="*/ 59533 w 71440"/>
                    <a:gd name="connsiteY25-700" fmla="*/ 1062038 h 1421606"/>
                    <a:gd name="connsiteX26-701" fmla="*/ 9526 w 71440"/>
                    <a:gd name="connsiteY26-702" fmla="*/ 1100138 h 1421606"/>
                    <a:gd name="connsiteX27-703" fmla="*/ 71439 w 71440"/>
                    <a:gd name="connsiteY27-704" fmla="*/ 1128713 h 1421606"/>
                    <a:gd name="connsiteX28-705" fmla="*/ 9526 w 71440"/>
                    <a:gd name="connsiteY28-706" fmla="*/ 1188244 h 1421606"/>
                    <a:gd name="connsiteX29-707" fmla="*/ 69058 w 71440"/>
                    <a:gd name="connsiteY29-708" fmla="*/ 1214438 h 1421606"/>
                    <a:gd name="connsiteX30-709" fmla="*/ 7145 w 71440"/>
                    <a:gd name="connsiteY30-710" fmla="*/ 1262063 h 1421606"/>
                    <a:gd name="connsiteX31-711" fmla="*/ 66676 w 71440"/>
                    <a:gd name="connsiteY31-712" fmla="*/ 1293019 h 1421606"/>
                    <a:gd name="connsiteX32-713" fmla="*/ 9526 w 71440"/>
                    <a:gd name="connsiteY32-714" fmla="*/ 1328738 h 1421606"/>
                    <a:gd name="connsiteX33-715" fmla="*/ 59533 w 71440"/>
                    <a:gd name="connsiteY33-716" fmla="*/ 1357313 h 1421606"/>
                    <a:gd name="connsiteX34-717" fmla="*/ 7145 w 71440"/>
                    <a:gd name="connsiteY34-718" fmla="*/ 1407319 h 1421606"/>
                    <a:gd name="connsiteX35-719" fmla="*/ 59533 w 71440"/>
                    <a:gd name="connsiteY35-720" fmla="*/ 1421606 h 1421606"/>
                    <a:gd name="connsiteX0-721" fmla="*/ 2383 w 71440"/>
                    <a:gd name="connsiteY0-722" fmla="*/ 0 h 1407319"/>
                    <a:gd name="connsiteX1-723" fmla="*/ 61914 w 71440"/>
                    <a:gd name="connsiteY1-724" fmla="*/ 42863 h 1407319"/>
                    <a:gd name="connsiteX2-725" fmla="*/ 9526 w 71440"/>
                    <a:gd name="connsiteY2-726" fmla="*/ 90488 h 1407319"/>
                    <a:gd name="connsiteX3-727" fmla="*/ 54770 w 71440"/>
                    <a:gd name="connsiteY3-728" fmla="*/ 128588 h 1407319"/>
                    <a:gd name="connsiteX4-729" fmla="*/ 9526 w 71440"/>
                    <a:gd name="connsiteY4-730" fmla="*/ 173831 h 1407319"/>
                    <a:gd name="connsiteX5-731" fmla="*/ 61914 w 71440"/>
                    <a:gd name="connsiteY5-732" fmla="*/ 219075 h 1407319"/>
                    <a:gd name="connsiteX6-733" fmla="*/ 9526 w 71440"/>
                    <a:gd name="connsiteY6-734" fmla="*/ 269081 h 1407319"/>
                    <a:gd name="connsiteX7-735" fmla="*/ 61914 w 71440"/>
                    <a:gd name="connsiteY7-736" fmla="*/ 300038 h 1407319"/>
                    <a:gd name="connsiteX8-737" fmla="*/ 2383 w 71440"/>
                    <a:gd name="connsiteY8-738" fmla="*/ 350044 h 1407319"/>
                    <a:gd name="connsiteX9-739" fmla="*/ 64295 w 71440"/>
                    <a:gd name="connsiteY9-740" fmla="*/ 390525 h 1407319"/>
                    <a:gd name="connsiteX10-741" fmla="*/ 9526 w 71440"/>
                    <a:gd name="connsiteY10-742" fmla="*/ 442913 h 1407319"/>
                    <a:gd name="connsiteX11-743" fmla="*/ 66676 w 71440"/>
                    <a:gd name="connsiteY11-744" fmla="*/ 469106 h 1407319"/>
                    <a:gd name="connsiteX12-745" fmla="*/ 4764 w 71440"/>
                    <a:gd name="connsiteY12-746" fmla="*/ 523875 h 1407319"/>
                    <a:gd name="connsiteX13-747" fmla="*/ 71439 w 71440"/>
                    <a:gd name="connsiteY13-748" fmla="*/ 571500 h 1407319"/>
                    <a:gd name="connsiteX14-749" fmla="*/ 2383 w 71440"/>
                    <a:gd name="connsiteY14-750" fmla="*/ 614363 h 1407319"/>
                    <a:gd name="connsiteX15-751" fmla="*/ 57151 w 71440"/>
                    <a:gd name="connsiteY15-752" fmla="*/ 666750 h 1407319"/>
                    <a:gd name="connsiteX16-753" fmla="*/ 11908 w 71440"/>
                    <a:gd name="connsiteY16-754" fmla="*/ 702469 h 1407319"/>
                    <a:gd name="connsiteX17-755" fmla="*/ 59533 w 71440"/>
                    <a:gd name="connsiteY17-756" fmla="*/ 740569 h 1407319"/>
                    <a:gd name="connsiteX18-757" fmla="*/ 7145 w 71440"/>
                    <a:gd name="connsiteY18-758" fmla="*/ 776288 h 1407319"/>
                    <a:gd name="connsiteX19-759" fmla="*/ 59533 w 71440"/>
                    <a:gd name="connsiteY19-760" fmla="*/ 821531 h 1407319"/>
                    <a:gd name="connsiteX20-761" fmla="*/ 2383 w 71440"/>
                    <a:gd name="connsiteY20-762" fmla="*/ 857250 h 1407319"/>
                    <a:gd name="connsiteX21-763" fmla="*/ 64295 w 71440"/>
                    <a:gd name="connsiteY21-764" fmla="*/ 900113 h 1407319"/>
                    <a:gd name="connsiteX22-765" fmla="*/ 1 w 71440"/>
                    <a:gd name="connsiteY22-766" fmla="*/ 940594 h 1407319"/>
                    <a:gd name="connsiteX23-767" fmla="*/ 66676 w 71440"/>
                    <a:gd name="connsiteY23-768" fmla="*/ 976313 h 1407319"/>
                    <a:gd name="connsiteX24-769" fmla="*/ 2383 w 71440"/>
                    <a:gd name="connsiteY24-770" fmla="*/ 1031081 h 1407319"/>
                    <a:gd name="connsiteX25-771" fmla="*/ 59533 w 71440"/>
                    <a:gd name="connsiteY25-772" fmla="*/ 1062038 h 1407319"/>
                    <a:gd name="connsiteX26-773" fmla="*/ 9526 w 71440"/>
                    <a:gd name="connsiteY26-774" fmla="*/ 1100138 h 1407319"/>
                    <a:gd name="connsiteX27-775" fmla="*/ 71439 w 71440"/>
                    <a:gd name="connsiteY27-776" fmla="*/ 1128713 h 1407319"/>
                    <a:gd name="connsiteX28-777" fmla="*/ 9526 w 71440"/>
                    <a:gd name="connsiteY28-778" fmla="*/ 1188244 h 1407319"/>
                    <a:gd name="connsiteX29-779" fmla="*/ 69058 w 71440"/>
                    <a:gd name="connsiteY29-780" fmla="*/ 1214438 h 1407319"/>
                    <a:gd name="connsiteX30-781" fmla="*/ 7145 w 71440"/>
                    <a:gd name="connsiteY30-782" fmla="*/ 1262063 h 1407319"/>
                    <a:gd name="connsiteX31-783" fmla="*/ 66676 w 71440"/>
                    <a:gd name="connsiteY31-784" fmla="*/ 1293019 h 1407319"/>
                    <a:gd name="connsiteX32-785" fmla="*/ 9526 w 71440"/>
                    <a:gd name="connsiteY32-786" fmla="*/ 1328738 h 1407319"/>
                    <a:gd name="connsiteX33-787" fmla="*/ 59533 w 71440"/>
                    <a:gd name="connsiteY33-788" fmla="*/ 1357313 h 1407319"/>
                    <a:gd name="connsiteX34-789" fmla="*/ 7145 w 71440"/>
                    <a:gd name="connsiteY34-790" fmla="*/ 1407319 h 1407319"/>
                    <a:gd name="connsiteX0-791" fmla="*/ 2383 w 71440"/>
                    <a:gd name="connsiteY0-792" fmla="*/ 0 h 1357313"/>
                    <a:gd name="connsiteX1-793" fmla="*/ 61914 w 71440"/>
                    <a:gd name="connsiteY1-794" fmla="*/ 42863 h 1357313"/>
                    <a:gd name="connsiteX2-795" fmla="*/ 9526 w 71440"/>
                    <a:gd name="connsiteY2-796" fmla="*/ 90488 h 1357313"/>
                    <a:gd name="connsiteX3-797" fmla="*/ 54770 w 71440"/>
                    <a:gd name="connsiteY3-798" fmla="*/ 128588 h 1357313"/>
                    <a:gd name="connsiteX4-799" fmla="*/ 9526 w 71440"/>
                    <a:gd name="connsiteY4-800" fmla="*/ 173831 h 1357313"/>
                    <a:gd name="connsiteX5-801" fmla="*/ 61914 w 71440"/>
                    <a:gd name="connsiteY5-802" fmla="*/ 219075 h 1357313"/>
                    <a:gd name="connsiteX6-803" fmla="*/ 9526 w 71440"/>
                    <a:gd name="connsiteY6-804" fmla="*/ 269081 h 1357313"/>
                    <a:gd name="connsiteX7-805" fmla="*/ 61914 w 71440"/>
                    <a:gd name="connsiteY7-806" fmla="*/ 300038 h 1357313"/>
                    <a:gd name="connsiteX8-807" fmla="*/ 2383 w 71440"/>
                    <a:gd name="connsiteY8-808" fmla="*/ 350044 h 1357313"/>
                    <a:gd name="connsiteX9-809" fmla="*/ 64295 w 71440"/>
                    <a:gd name="connsiteY9-810" fmla="*/ 390525 h 1357313"/>
                    <a:gd name="connsiteX10-811" fmla="*/ 9526 w 71440"/>
                    <a:gd name="connsiteY10-812" fmla="*/ 442913 h 1357313"/>
                    <a:gd name="connsiteX11-813" fmla="*/ 66676 w 71440"/>
                    <a:gd name="connsiteY11-814" fmla="*/ 469106 h 1357313"/>
                    <a:gd name="connsiteX12-815" fmla="*/ 4764 w 71440"/>
                    <a:gd name="connsiteY12-816" fmla="*/ 523875 h 1357313"/>
                    <a:gd name="connsiteX13-817" fmla="*/ 71439 w 71440"/>
                    <a:gd name="connsiteY13-818" fmla="*/ 571500 h 1357313"/>
                    <a:gd name="connsiteX14-819" fmla="*/ 2383 w 71440"/>
                    <a:gd name="connsiteY14-820" fmla="*/ 614363 h 1357313"/>
                    <a:gd name="connsiteX15-821" fmla="*/ 57151 w 71440"/>
                    <a:gd name="connsiteY15-822" fmla="*/ 666750 h 1357313"/>
                    <a:gd name="connsiteX16-823" fmla="*/ 11908 w 71440"/>
                    <a:gd name="connsiteY16-824" fmla="*/ 702469 h 1357313"/>
                    <a:gd name="connsiteX17-825" fmla="*/ 59533 w 71440"/>
                    <a:gd name="connsiteY17-826" fmla="*/ 740569 h 1357313"/>
                    <a:gd name="connsiteX18-827" fmla="*/ 7145 w 71440"/>
                    <a:gd name="connsiteY18-828" fmla="*/ 776288 h 1357313"/>
                    <a:gd name="connsiteX19-829" fmla="*/ 59533 w 71440"/>
                    <a:gd name="connsiteY19-830" fmla="*/ 821531 h 1357313"/>
                    <a:gd name="connsiteX20-831" fmla="*/ 2383 w 71440"/>
                    <a:gd name="connsiteY20-832" fmla="*/ 857250 h 1357313"/>
                    <a:gd name="connsiteX21-833" fmla="*/ 64295 w 71440"/>
                    <a:gd name="connsiteY21-834" fmla="*/ 900113 h 1357313"/>
                    <a:gd name="connsiteX22-835" fmla="*/ 1 w 71440"/>
                    <a:gd name="connsiteY22-836" fmla="*/ 940594 h 1357313"/>
                    <a:gd name="connsiteX23-837" fmla="*/ 66676 w 71440"/>
                    <a:gd name="connsiteY23-838" fmla="*/ 976313 h 1357313"/>
                    <a:gd name="connsiteX24-839" fmla="*/ 2383 w 71440"/>
                    <a:gd name="connsiteY24-840" fmla="*/ 1031081 h 1357313"/>
                    <a:gd name="connsiteX25-841" fmla="*/ 59533 w 71440"/>
                    <a:gd name="connsiteY25-842" fmla="*/ 1062038 h 1357313"/>
                    <a:gd name="connsiteX26-843" fmla="*/ 9526 w 71440"/>
                    <a:gd name="connsiteY26-844" fmla="*/ 1100138 h 1357313"/>
                    <a:gd name="connsiteX27-845" fmla="*/ 71439 w 71440"/>
                    <a:gd name="connsiteY27-846" fmla="*/ 1128713 h 1357313"/>
                    <a:gd name="connsiteX28-847" fmla="*/ 9526 w 71440"/>
                    <a:gd name="connsiteY28-848" fmla="*/ 1188244 h 1357313"/>
                    <a:gd name="connsiteX29-849" fmla="*/ 69058 w 71440"/>
                    <a:gd name="connsiteY29-850" fmla="*/ 1214438 h 1357313"/>
                    <a:gd name="connsiteX30-851" fmla="*/ 7145 w 71440"/>
                    <a:gd name="connsiteY30-852" fmla="*/ 1262063 h 1357313"/>
                    <a:gd name="connsiteX31-853" fmla="*/ 66676 w 71440"/>
                    <a:gd name="connsiteY31-854" fmla="*/ 1293019 h 1357313"/>
                    <a:gd name="connsiteX32-855" fmla="*/ 9526 w 71440"/>
                    <a:gd name="connsiteY32-856" fmla="*/ 1328738 h 1357313"/>
                    <a:gd name="connsiteX33-857" fmla="*/ 59533 w 71440"/>
                    <a:gd name="connsiteY33-858" fmla="*/ 1357313 h 1357313"/>
                    <a:gd name="connsiteX0-859" fmla="*/ 2383 w 71440"/>
                    <a:gd name="connsiteY0-860" fmla="*/ 0 h 1328738"/>
                    <a:gd name="connsiteX1-861" fmla="*/ 61914 w 71440"/>
                    <a:gd name="connsiteY1-862" fmla="*/ 42863 h 1328738"/>
                    <a:gd name="connsiteX2-863" fmla="*/ 9526 w 71440"/>
                    <a:gd name="connsiteY2-864" fmla="*/ 90488 h 1328738"/>
                    <a:gd name="connsiteX3-865" fmla="*/ 54770 w 71440"/>
                    <a:gd name="connsiteY3-866" fmla="*/ 128588 h 1328738"/>
                    <a:gd name="connsiteX4-867" fmla="*/ 9526 w 71440"/>
                    <a:gd name="connsiteY4-868" fmla="*/ 173831 h 1328738"/>
                    <a:gd name="connsiteX5-869" fmla="*/ 61914 w 71440"/>
                    <a:gd name="connsiteY5-870" fmla="*/ 219075 h 1328738"/>
                    <a:gd name="connsiteX6-871" fmla="*/ 9526 w 71440"/>
                    <a:gd name="connsiteY6-872" fmla="*/ 269081 h 1328738"/>
                    <a:gd name="connsiteX7-873" fmla="*/ 61914 w 71440"/>
                    <a:gd name="connsiteY7-874" fmla="*/ 300038 h 1328738"/>
                    <a:gd name="connsiteX8-875" fmla="*/ 2383 w 71440"/>
                    <a:gd name="connsiteY8-876" fmla="*/ 350044 h 1328738"/>
                    <a:gd name="connsiteX9-877" fmla="*/ 64295 w 71440"/>
                    <a:gd name="connsiteY9-878" fmla="*/ 390525 h 1328738"/>
                    <a:gd name="connsiteX10-879" fmla="*/ 9526 w 71440"/>
                    <a:gd name="connsiteY10-880" fmla="*/ 442913 h 1328738"/>
                    <a:gd name="connsiteX11-881" fmla="*/ 66676 w 71440"/>
                    <a:gd name="connsiteY11-882" fmla="*/ 469106 h 1328738"/>
                    <a:gd name="connsiteX12-883" fmla="*/ 4764 w 71440"/>
                    <a:gd name="connsiteY12-884" fmla="*/ 523875 h 1328738"/>
                    <a:gd name="connsiteX13-885" fmla="*/ 71439 w 71440"/>
                    <a:gd name="connsiteY13-886" fmla="*/ 571500 h 1328738"/>
                    <a:gd name="connsiteX14-887" fmla="*/ 2383 w 71440"/>
                    <a:gd name="connsiteY14-888" fmla="*/ 614363 h 1328738"/>
                    <a:gd name="connsiteX15-889" fmla="*/ 57151 w 71440"/>
                    <a:gd name="connsiteY15-890" fmla="*/ 666750 h 1328738"/>
                    <a:gd name="connsiteX16-891" fmla="*/ 11908 w 71440"/>
                    <a:gd name="connsiteY16-892" fmla="*/ 702469 h 1328738"/>
                    <a:gd name="connsiteX17-893" fmla="*/ 59533 w 71440"/>
                    <a:gd name="connsiteY17-894" fmla="*/ 740569 h 1328738"/>
                    <a:gd name="connsiteX18-895" fmla="*/ 7145 w 71440"/>
                    <a:gd name="connsiteY18-896" fmla="*/ 776288 h 1328738"/>
                    <a:gd name="connsiteX19-897" fmla="*/ 59533 w 71440"/>
                    <a:gd name="connsiteY19-898" fmla="*/ 821531 h 1328738"/>
                    <a:gd name="connsiteX20-899" fmla="*/ 2383 w 71440"/>
                    <a:gd name="connsiteY20-900" fmla="*/ 857250 h 1328738"/>
                    <a:gd name="connsiteX21-901" fmla="*/ 64295 w 71440"/>
                    <a:gd name="connsiteY21-902" fmla="*/ 900113 h 1328738"/>
                    <a:gd name="connsiteX22-903" fmla="*/ 1 w 71440"/>
                    <a:gd name="connsiteY22-904" fmla="*/ 940594 h 1328738"/>
                    <a:gd name="connsiteX23-905" fmla="*/ 66676 w 71440"/>
                    <a:gd name="connsiteY23-906" fmla="*/ 976313 h 1328738"/>
                    <a:gd name="connsiteX24-907" fmla="*/ 2383 w 71440"/>
                    <a:gd name="connsiteY24-908" fmla="*/ 1031081 h 1328738"/>
                    <a:gd name="connsiteX25-909" fmla="*/ 59533 w 71440"/>
                    <a:gd name="connsiteY25-910" fmla="*/ 1062038 h 1328738"/>
                    <a:gd name="connsiteX26-911" fmla="*/ 9526 w 71440"/>
                    <a:gd name="connsiteY26-912" fmla="*/ 1100138 h 1328738"/>
                    <a:gd name="connsiteX27-913" fmla="*/ 71439 w 71440"/>
                    <a:gd name="connsiteY27-914" fmla="*/ 1128713 h 1328738"/>
                    <a:gd name="connsiteX28-915" fmla="*/ 9526 w 71440"/>
                    <a:gd name="connsiteY28-916" fmla="*/ 1188244 h 1328738"/>
                    <a:gd name="connsiteX29-917" fmla="*/ 69058 w 71440"/>
                    <a:gd name="connsiteY29-918" fmla="*/ 1214438 h 1328738"/>
                    <a:gd name="connsiteX30-919" fmla="*/ 7145 w 71440"/>
                    <a:gd name="connsiteY30-920" fmla="*/ 1262063 h 1328738"/>
                    <a:gd name="connsiteX31-921" fmla="*/ 66676 w 71440"/>
                    <a:gd name="connsiteY31-922" fmla="*/ 1293019 h 1328738"/>
                    <a:gd name="connsiteX32-923" fmla="*/ 9526 w 71440"/>
                    <a:gd name="connsiteY32-924" fmla="*/ 1328738 h 1328738"/>
                    <a:gd name="connsiteX0-925" fmla="*/ 2383 w 71440"/>
                    <a:gd name="connsiteY0-926" fmla="*/ 0 h 1293019"/>
                    <a:gd name="connsiteX1-927" fmla="*/ 61914 w 71440"/>
                    <a:gd name="connsiteY1-928" fmla="*/ 42863 h 1293019"/>
                    <a:gd name="connsiteX2-929" fmla="*/ 9526 w 71440"/>
                    <a:gd name="connsiteY2-930" fmla="*/ 90488 h 1293019"/>
                    <a:gd name="connsiteX3-931" fmla="*/ 54770 w 71440"/>
                    <a:gd name="connsiteY3-932" fmla="*/ 128588 h 1293019"/>
                    <a:gd name="connsiteX4-933" fmla="*/ 9526 w 71440"/>
                    <a:gd name="connsiteY4-934" fmla="*/ 173831 h 1293019"/>
                    <a:gd name="connsiteX5-935" fmla="*/ 61914 w 71440"/>
                    <a:gd name="connsiteY5-936" fmla="*/ 219075 h 1293019"/>
                    <a:gd name="connsiteX6-937" fmla="*/ 9526 w 71440"/>
                    <a:gd name="connsiteY6-938" fmla="*/ 269081 h 1293019"/>
                    <a:gd name="connsiteX7-939" fmla="*/ 61914 w 71440"/>
                    <a:gd name="connsiteY7-940" fmla="*/ 300038 h 1293019"/>
                    <a:gd name="connsiteX8-941" fmla="*/ 2383 w 71440"/>
                    <a:gd name="connsiteY8-942" fmla="*/ 350044 h 1293019"/>
                    <a:gd name="connsiteX9-943" fmla="*/ 64295 w 71440"/>
                    <a:gd name="connsiteY9-944" fmla="*/ 390525 h 1293019"/>
                    <a:gd name="connsiteX10-945" fmla="*/ 9526 w 71440"/>
                    <a:gd name="connsiteY10-946" fmla="*/ 442913 h 1293019"/>
                    <a:gd name="connsiteX11-947" fmla="*/ 66676 w 71440"/>
                    <a:gd name="connsiteY11-948" fmla="*/ 469106 h 1293019"/>
                    <a:gd name="connsiteX12-949" fmla="*/ 4764 w 71440"/>
                    <a:gd name="connsiteY12-950" fmla="*/ 523875 h 1293019"/>
                    <a:gd name="connsiteX13-951" fmla="*/ 71439 w 71440"/>
                    <a:gd name="connsiteY13-952" fmla="*/ 571500 h 1293019"/>
                    <a:gd name="connsiteX14-953" fmla="*/ 2383 w 71440"/>
                    <a:gd name="connsiteY14-954" fmla="*/ 614363 h 1293019"/>
                    <a:gd name="connsiteX15-955" fmla="*/ 57151 w 71440"/>
                    <a:gd name="connsiteY15-956" fmla="*/ 666750 h 1293019"/>
                    <a:gd name="connsiteX16-957" fmla="*/ 11908 w 71440"/>
                    <a:gd name="connsiteY16-958" fmla="*/ 702469 h 1293019"/>
                    <a:gd name="connsiteX17-959" fmla="*/ 59533 w 71440"/>
                    <a:gd name="connsiteY17-960" fmla="*/ 740569 h 1293019"/>
                    <a:gd name="connsiteX18-961" fmla="*/ 7145 w 71440"/>
                    <a:gd name="connsiteY18-962" fmla="*/ 776288 h 1293019"/>
                    <a:gd name="connsiteX19-963" fmla="*/ 59533 w 71440"/>
                    <a:gd name="connsiteY19-964" fmla="*/ 821531 h 1293019"/>
                    <a:gd name="connsiteX20-965" fmla="*/ 2383 w 71440"/>
                    <a:gd name="connsiteY20-966" fmla="*/ 857250 h 1293019"/>
                    <a:gd name="connsiteX21-967" fmla="*/ 64295 w 71440"/>
                    <a:gd name="connsiteY21-968" fmla="*/ 900113 h 1293019"/>
                    <a:gd name="connsiteX22-969" fmla="*/ 1 w 71440"/>
                    <a:gd name="connsiteY22-970" fmla="*/ 940594 h 1293019"/>
                    <a:gd name="connsiteX23-971" fmla="*/ 66676 w 71440"/>
                    <a:gd name="connsiteY23-972" fmla="*/ 976313 h 1293019"/>
                    <a:gd name="connsiteX24-973" fmla="*/ 2383 w 71440"/>
                    <a:gd name="connsiteY24-974" fmla="*/ 1031081 h 1293019"/>
                    <a:gd name="connsiteX25-975" fmla="*/ 59533 w 71440"/>
                    <a:gd name="connsiteY25-976" fmla="*/ 1062038 h 1293019"/>
                    <a:gd name="connsiteX26-977" fmla="*/ 9526 w 71440"/>
                    <a:gd name="connsiteY26-978" fmla="*/ 1100138 h 1293019"/>
                    <a:gd name="connsiteX27-979" fmla="*/ 71439 w 71440"/>
                    <a:gd name="connsiteY27-980" fmla="*/ 1128713 h 1293019"/>
                    <a:gd name="connsiteX28-981" fmla="*/ 9526 w 71440"/>
                    <a:gd name="connsiteY28-982" fmla="*/ 1188244 h 1293019"/>
                    <a:gd name="connsiteX29-983" fmla="*/ 69058 w 71440"/>
                    <a:gd name="connsiteY29-984" fmla="*/ 1214438 h 1293019"/>
                    <a:gd name="connsiteX30-985" fmla="*/ 7145 w 71440"/>
                    <a:gd name="connsiteY30-986" fmla="*/ 1262063 h 1293019"/>
                    <a:gd name="connsiteX31-987" fmla="*/ 66676 w 71440"/>
                    <a:gd name="connsiteY31-988" fmla="*/ 1293019 h 1293019"/>
                    <a:gd name="connsiteX0-989" fmla="*/ 2383 w 71440"/>
                    <a:gd name="connsiteY0-990" fmla="*/ 0 h 1262063"/>
                    <a:gd name="connsiteX1-991" fmla="*/ 61914 w 71440"/>
                    <a:gd name="connsiteY1-992" fmla="*/ 42863 h 1262063"/>
                    <a:gd name="connsiteX2-993" fmla="*/ 9526 w 71440"/>
                    <a:gd name="connsiteY2-994" fmla="*/ 90488 h 1262063"/>
                    <a:gd name="connsiteX3-995" fmla="*/ 54770 w 71440"/>
                    <a:gd name="connsiteY3-996" fmla="*/ 128588 h 1262063"/>
                    <a:gd name="connsiteX4-997" fmla="*/ 9526 w 71440"/>
                    <a:gd name="connsiteY4-998" fmla="*/ 173831 h 1262063"/>
                    <a:gd name="connsiteX5-999" fmla="*/ 61914 w 71440"/>
                    <a:gd name="connsiteY5-1000" fmla="*/ 219075 h 1262063"/>
                    <a:gd name="connsiteX6-1001" fmla="*/ 9526 w 71440"/>
                    <a:gd name="connsiteY6-1002" fmla="*/ 269081 h 1262063"/>
                    <a:gd name="connsiteX7-1003" fmla="*/ 61914 w 71440"/>
                    <a:gd name="connsiteY7-1004" fmla="*/ 300038 h 1262063"/>
                    <a:gd name="connsiteX8-1005" fmla="*/ 2383 w 71440"/>
                    <a:gd name="connsiteY8-1006" fmla="*/ 350044 h 1262063"/>
                    <a:gd name="connsiteX9-1007" fmla="*/ 64295 w 71440"/>
                    <a:gd name="connsiteY9-1008" fmla="*/ 390525 h 1262063"/>
                    <a:gd name="connsiteX10-1009" fmla="*/ 9526 w 71440"/>
                    <a:gd name="connsiteY10-1010" fmla="*/ 442913 h 1262063"/>
                    <a:gd name="connsiteX11-1011" fmla="*/ 66676 w 71440"/>
                    <a:gd name="connsiteY11-1012" fmla="*/ 469106 h 1262063"/>
                    <a:gd name="connsiteX12-1013" fmla="*/ 4764 w 71440"/>
                    <a:gd name="connsiteY12-1014" fmla="*/ 523875 h 1262063"/>
                    <a:gd name="connsiteX13-1015" fmla="*/ 71439 w 71440"/>
                    <a:gd name="connsiteY13-1016" fmla="*/ 571500 h 1262063"/>
                    <a:gd name="connsiteX14-1017" fmla="*/ 2383 w 71440"/>
                    <a:gd name="connsiteY14-1018" fmla="*/ 614363 h 1262063"/>
                    <a:gd name="connsiteX15-1019" fmla="*/ 57151 w 71440"/>
                    <a:gd name="connsiteY15-1020" fmla="*/ 666750 h 1262063"/>
                    <a:gd name="connsiteX16-1021" fmla="*/ 11908 w 71440"/>
                    <a:gd name="connsiteY16-1022" fmla="*/ 702469 h 1262063"/>
                    <a:gd name="connsiteX17-1023" fmla="*/ 59533 w 71440"/>
                    <a:gd name="connsiteY17-1024" fmla="*/ 740569 h 1262063"/>
                    <a:gd name="connsiteX18-1025" fmla="*/ 7145 w 71440"/>
                    <a:gd name="connsiteY18-1026" fmla="*/ 776288 h 1262063"/>
                    <a:gd name="connsiteX19-1027" fmla="*/ 59533 w 71440"/>
                    <a:gd name="connsiteY19-1028" fmla="*/ 821531 h 1262063"/>
                    <a:gd name="connsiteX20-1029" fmla="*/ 2383 w 71440"/>
                    <a:gd name="connsiteY20-1030" fmla="*/ 857250 h 1262063"/>
                    <a:gd name="connsiteX21-1031" fmla="*/ 64295 w 71440"/>
                    <a:gd name="connsiteY21-1032" fmla="*/ 900113 h 1262063"/>
                    <a:gd name="connsiteX22-1033" fmla="*/ 1 w 71440"/>
                    <a:gd name="connsiteY22-1034" fmla="*/ 940594 h 1262063"/>
                    <a:gd name="connsiteX23-1035" fmla="*/ 66676 w 71440"/>
                    <a:gd name="connsiteY23-1036" fmla="*/ 976313 h 1262063"/>
                    <a:gd name="connsiteX24-1037" fmla="*/ 2383 w 71440"/>
                    <a:gd name="connsiteY24-1038" fmla="*/ 1031081 h 1262063"/>
                    <a:gd name="connsiteX25-1039" fmla="*/ 59533 w 71440"/>
                    <a:gd name="connsiteY25-1040" fmla="*/ 1062038 h 1262063"/>
                    <a:gd name="connsiteX26-1041" fmla="*/ 9526 w 71440"/>
                    <a:gd name="connsiteY26-1042" fmla="*/ 1100138 h 1262063"/>
                    <a:gd name="connsiteX27-1043" fmla="*/ 71439 w 71440"/>
                    <a:gd name="connsiteY27-1044" fmla="*/ 1128713 h 1262063"/>
                    <a:gd name="connsiteX28-1045" fmla="*/ 9526 w 71440"/>
                    <a:gd name="connsiteY28-1046" fmla="*/ 1188244 h 1262063"/>
                    <a:gd name="connsiteX29-1047" fmla="*/ 69058 w 71440"/>
                    <a:gd name="connsiteY29-1048" fmla="*/ 1214438 h 1262063"/>
                    <a:gd name="connsiteX30-1049" fmla="*/ 7145 w 71440"/>
                    <a:gd name="connsiteY30-1050" fmla="*/ 1262063 h 1262063"/>
                    <a:gd name="connsiteX0-1051" fmla="*/ 2383 w 71440"/>
                    <a:gd name="connsiteY0-1052" fmla="*/ 0 h 1214438"/>
                    <a:gd name="connsiteX1-1053" fmla="*/ 61914 w 71440"/>
                    <a:gd name="connsiteY1-1054" fmla="*/ 42863 h 1214438"/>
                    <a:gd name="connsiteX2-1055" fmla="*/ 9526 w 71440"/>
                    <a:gd name="connsiteY2-1056" fmla="*/ 90488 h 1214438"/>
                    <a:gd name="connsiteX3-1057" fmla="*/ 54770 w 71440"/>
                    <a:gd name="connsiteY3-1058" fmla="*/ 128588 h 1214438"/>
                    <a:gd name="connsiteX4-1059" fmla="*/ 9526 w 71440"/>
                    <a:gd name="connsiteY4-1060" fmla="*/ 173831 h 1214438"/>
                    <a:gd name="connsiteX5-1061" fmla="*/ 61914 w 71440"/>
                    <a:gd name="connsiteY5-1062" fmla="*/ 219075 h 1214438"/>
                    <a:gd name="connsiteX6-1063" fmla="*/ 9526 w 71440"/>
                    <a:gd name="connsiteY6-1064" fmla="*/ 269081 h 1214438"/>
                    <a:gd name="connsiteX7-1065" fmla="*/ 61914 w 71440"/>
                    <a:gd name="connsiteY7-1066" fmla="*/ 300038 h 1214438"/>
                    <a:gd name="connsiteX8-1067" fmla="*/ 2383 w 71440"/>
                    <a:gd name="connsiteY8-1068" fmla="*/ 350044 h 1214438"/>
                    <a:gd name="connsiteX9-1069" fmla="*/ 64295 w 71440"/>
                    <a:gd name="connsiteY9-1070" fmla="*/ 390525 h 1214438"/>
                    <a:gd name="connsiteX10-1071" fmla="*/ 9526 w 71440"/>
                    <a:gd name="connsiteY10-1072" fmla="*/ 442913 h 1214438"/>
                    <a:gd name="connsiteX11-1073" fmla="*/ 66676 w 71440"/>
                    <a:gd name="connsiteY11-1074" fmla="*/ 469106 h 1214438"/>
                    <a:gd name="connsiteX12-1075" fmla="*/ 4764 w 71440"/>
                    <a:gd name="connsiteY12-1076" fmla="*/ 523875 h 1214438"/>
                    <a:gd name="connsiteX13-1077" fmla="*/ 71439 w 71440"/>
                    <a:gd name="connsiteY13-1078" fmla="*/ 571500 h 1214438"/>
                    <a:gd name="connsiteX14-1079" fmla="*/ 2383 w 71440"/>
                    <a:gd name="connsiteY14-1080" fmla="*/ 614363 h 1214438"/>
                    <a:gd name="connsiteX15-1081" fmla="*/ 57151 w 71440"/>
                    <a:gd name="connsiteY15-1082" fmla="*/ 666750 h 1214438"/>
                    <a:gd name="connsiteX16-1083" fmla="*/ 11908 w 71440"/>
                    <a:gd name="connsiteY16-1084" fmla="*/ 702469 h 1214438"/>
                    <a:gd name="connsiteX17-1085" fmla="*/ 59533 w 71440"/>
                    <a:gd name="connsiteY17-1086" fmla="*/ 740569 h 1214438"/>
                    <a:gd name="connsiteX18-1087" fmla="*/ 7145 w 71440"/>
                    <a:gd name="connsiteY18-1088" fmla="*/ 776288 h 1214438"/>
                    <a:gd name="connsiteX19-1089" fmla="*/ 59533 w 71440"/>
                    <a:gd name="connsiteY19-1090" fmla="*/ 821531 h 1214438"/>
                    <a:gd name="connsiteX20-1091" fmla="*/ 2383 w 71440"/>
                    <a:gd name="connsiteY20-1092" fmla="*/ 857250 h 1214438"/>
                    <a:gd name="connsiteX21-1093" fmla="*/ 64295 w 71440"/>
                    <a:gd name="connsiteY21-1094" fmla="*/ 900113 h 1214438"/>
                    <a:gd name="connsiteX22-1095" fmla="*/ 1 w 71440"/>
                    <a:gd name="connsiteY22-1096" fmla="*/ 940594 h 1214438"/>
                    <a:gd name="connsiteX23-1097" fmla="*/ 66676 w 71440"/>
                    <a:gd name="connsiteY23-1098" fmla="*/ 976313 h 1214438"/>
                    <a:gd name="connsiteX24-1099" fmla="*/ 2383 w 71440"/>
                    <a:gd name="connsiteY24-1100" fmla="*/ 1031081 h 1214438"/>
                    <a:gd name="connsiteX25-1101" fmla="*/ 59533 w 71440"/>
                    <a:gd name="connsiteY25-1102" fmla="*/ 1062038 h 1214438"/>
                    <a:gd name="connsiteX26-1103" fmla="*/ 9526 w 71440"/>
                    <a:gd name="connsiteY26-1104" fmla="*/ 1100138 h 1214438"/>
                    <a:gd name="connsiteX27-1105" fmla="*/ 71439 w 71440"/>
                    <a:gd name="connsiteY27-1106" fmla="*/ 1128713 h 1214438"/>
                    <a:gd name="connsiteX28-1107" fmla="*/ 9526 w 71440"/>
                    <a:gd name="connsiteY28-1108" fmla="*/ 1188244 h 1214438"/>
                    <a:gd name="connsiteX29-1109" fmla="*/ 69058 w 71440"/>
                    <a:gd name="connsiteY29-1110" fmla="*/ 1214438 h 1214438"/>
                    <a:gd name="connsiteX0-1111" fmla="*/ 2383 w 71440"/>
                    <a:gd name="connsiteY0-1112" fmla="*/ 0 h 1188244"/>
                    <a:gd name="connsiteX1-1113" fmla="*/ 61914 w 71440"/>
                    <a:gd name="connsiteY1-1114" fmla="*/ 42863 h 1188244"/>
                    <a:gd name="connsiteX2-1115" fmla="*/ 9526 w 71440"/>
                    <a:gd name="connsiteY2-1116" fmla="*/ 90488 h 1188244"/>
                    <a:gd name="connsiteX3-1117" fmla="*/ 54770 w 71440"/>
                    <a:gd name="connsiteY3-1118" fmla="*/ 128588 h 1188244"/>
                    <a:gd name="connsiteX4-1119" fmla="*/ 9526 w 71440"/>
                    <a:gd name="connsiteY4-1120" fmla="*/ 173831 h 1188244"/>
                    <a:gd name="connsiteX5-1121" fmla="*/ 61914 w 71440"/>
                    <a:gd name="connsiteY5-1122" fmla="*/ 219075 h 1188244"/>
                    <a:gd name="connsiteX6-1123" fmla="*/ 9526 w 71440"/>
                    <a:gd name="connsiteY6-1124" fmla="*/ 269081 h 1188244"/>
                    <a:gd name="connsiteX7-1125" fmla="*/ 61914 w 71440"/>
                    <a:gd name="connsiteY7-1126" fmla="*/ 300038 h 1188244"/>
                    <a:gd name="connsiteX8-1127" fmla="*/ 2383 w 71440"/>
                    <a:gd name="connsiteY8-1128" fmla="*/ 350044 h 1188244"/>
                    <a:gd name="connsiteX9-1129" fmla="*/ 64295 w 71440"/>
                    <a:gd name="connsiteY9-1130" fmla="*/ 390525 h 1188244"/>
                    <a:gd name="connsiteX10-1131" fmla="*/ 9526 w 71440"/>
                    <a:gd name="connsiteY10-1132" fmla="*/ 442913 h 1188244"/>
                    <a:gd name="connsiteX11-1133" fmla="*/ 66676 w 71440"/>
                    <a:gd name="connsiteY11-1134" fmla="*/ 469106 h 1188244"/>
                    <a:gd name="connsiteX12-1135" fmla="*/ 4764 w 71440"/>
                    <a:gd name="connsiteY12-1136" fmla="*/ 523875 h 1188244"/>
                    <a:gd name="connsiteX13-1137" fmla="*/ 71439 w 71440"/>
                    <a:gd name="connsiteY13-1138" fmla="*/ 571500 h 1188244"/>
                    <a:gd name="connsiteX14-1139" fmla="*/ 2383 w 71440"/>
                    <a:gd name="connsiteY14-1140" fmla="*/ 614363 h 1188244"/>
                    <a:gd name="connsiteX15-1141" fmla="*/ 57151 w 71440"/>
                    <a:gd name="connsiteY15-1142" fmla="*/ 666750 h 1188244"/>
                    <a:gd name="connsiteX16-1143" fmla="*/ 11908 w 71440"/>
                    <a:gd name="connsiteY16-1144" fmla="*/ 702469 h 1188244"/>
                    <a:gd name="connsiteX17-1145" fmla="*/ 59533 w 71440"/>
                    <a:gd name="connsiteY17-1146" fmla="*/ 740569 h 1188244"/>
                    <a:gd name="connsiteX18-1147" fmla="*/ 7145 w 71440"/>
                    <a:gd name="connsiteY18-1148" fmla="*/ 776288 h 1188244"/>
                    <a:gd name="connsiteX19-1149" fmla="*/ 59533 w 71440"/>
                    <a:gd name="connsiteY19-1150" fmla="*/ 821531 h 1188244"/>
                    <a:gd name="connsiteX20-1151" fmla="*/ 2383 w 71440"/>
                    <a:gd name="connsiteY20-1152" fmla="*/ 857250 h 1188244"/>
                    <a:gd name="connsiteX21-1153" fmla="*/ 64295 w 71440"/>
                    <a:gd name="connsiteY21-1154" fmla="*/ 900113 h 1188244"/>
                    <a:gd name="connsiteX22-1155" fmla="*/ 1 w 71440"/>
                    <a:gd name="connsiteY22-1156" fmla="*/ 940594 h 1188244"/>
                    <a:gd name="connsiteX23-1157" fmla="*/ 66676 w 71440"/>
                    <a:gd name="connsiteY23-1158" fmla="*/ 976313 h 1188244"/>
                    <a:gd name="connsiteX24-1159" fmla="*/ 2383 w 71440"/>
                    <a:gd name="connsiteY24-1160" fmla="*/ 1031081 h 1188244"/>
                    <a:gd name="connsiteX25-1161" fmla="*/ 59533 w 71440"/>
                    <a:gd name="connsiteY25-1162" fmla="*/ 1062038 h 1188244"/>
                    <a:gd name="connsiteX26-1163" fmla="*/ 9526 w 71440"/>
                    <a:gd name="connsiteY26-1164" fmla="*/ 1100138 h 1188244"/>
                    <a:gd name="connsiteX27-1165" fmla="*/ 71439 w 71440"/>
                    <a:gd name="connsiteY27-1166" fmla="*/ 1128713 h 1188244"/>
                    <a:gd name="connsiteX28-1167" fmla="*/ 9526 w 71440"/>
                    <a:gd name="connsiteY28-1168" fmla="*/ 1188244 h 1188244"/>
                    <a:gd name="connsiteX0-1169" fmla="*/ 2383 w 71440"/>
                    <a:gd name="connsiteY0-1170" fmla="*/ 0 h 1128713"/>
                    <a:gd name="connsiteX1-1171" fmla="*/ 61914 w 71440"/>
                    <a:gd name="connsiteY1-1172" fmla="*/ 42863 h 1128713"/>
                    <a:gd name="connsiteX2-1173" fmla="*/ 9526 w 71440"/>
                    <a:gd name="connsiteY2-1174" fmla="*/ 90488 h 1128713"/>
                    <a:gd name="connsiteX3-1175" fmla="*/ 54770 w 71440"/>
                    <a:gd name="connsiteY3-1176" fmla="*/ 128588 h 1128713"/>
                    <a:gd name="connsiteX4-1177" fmla="*/ 9526 w 71440"/>
                    <a:gd name="connsiteY4-1178" fmla="*/ 173831 h 1128713"/>
                    <a:gd name="connsiteX5-1179" fmla="*/ 61914 w 71440"/>
                    <a:gd name="connsiteY5-1180" fmla="*/ 219075 h 1128713"/>
                    <a:gd name="connsiteX6-1181" fmla="*/ 9526 w 71440"/>
                    <a:gd name="connsiteY6-1182" fmla="*/ 269081 h 1128713"/>
                    <a:gd name="connsiteX7-1183" fmla="*/ 61914 w 71440"/>
                    <a:gd name="connsiteY7-1184" fmla="*/ 300038 h 1128713"/>
                    <a:gd name="connsiteX8-1185" fmla="*/ 2383 w 71440"/>
                    <a:gd name="connsiteY8-1186" fmla="*/ 350044 h 1128713"/>
                    <a:gd name="connsiteX9-1187" fmla="*/ 64295 w 71440"/>
                    <a:gd name="connsiteY9-1188" fmla="*/ 390525 h 1128713"/>
                    <a:gd name="connsiteX10-1189" fmla="*/ 9526 w 71440"/>
                    <a:gd name="connsiteY10-1190" fmla="*/ 442913 h 1128713"/>
                    <a:gd name="connsiteX11-1191" fmla="*/ 66676 w 71440"/>
                    <a:gd name="connsiteY11-1192" fmla="*/ 469106 h 1128713"/>
                    <a:gd name="connsiteX12-1193" fmla="*/ 4764 w 71440"/>
                    <a:gd name="connsiteY12-1194" fmla="*/ 523875 h 1128713"/>
                    <a:gd name="connsiteX13-1195" fmla="*/ 71439 w 71440"/>
                    <a:gd name="connsiteY13-1196" fmla="*/ 571500 h 1128713"/>
                    <a:gd name="connsiteX14-1197" fmla="*/ 2383 w 71440"/>
                    <a:gd name="connsiteY14-1198" fmla="*/ 614363 h 1128713"/>
                    <a:gd name="connsiteX15-1199" fmla="*/ 57151 w 71440"/>
                    <a:gd name="connsiteY15-1200" fmla="*/ 666750 h 1128713"/>
                    <a:gd name="connsiteX16-1201" fmla="*/ 11908 w 71440"/>
                    <a:gd name="connsiteY16-1202" fmla="*/ 702469 h 1128713"/>
                    <a:gd name="connsiteX17-1203" fmla="*/ 59533 w 71440"/>
                    <a:gd name="connsiteY17-1204" fmla="*/ 740569 h 1128713"/>
                    <a:gd name="connsiteX18-1205" fmla="*/ 7145 w 71440"/>
                    <a:gd name="connsiteY18-1206" fmla="*/ 776288 h 1128713"/>
                    <a:gd name="connsiteX19-1207" fmla="*/ 59533 w 71440"/>
                    <a:gd name="connsiteY19-1208" fmla="*/ 821531 h 1128713"/>
                    <a:gd name="connsiteX20-1209" fmla="*/ 2383 w 71440"/>
                    <a:gd name="connsiteY20-1210" fmla="*/ 857250 h 1128713"/>
                    <a:gd name="connsiteX21-1211" fmla="*/ 64295 w 71440"/>
                    <a:gd name="connsiteY21-1212" fmla="*/ 900113 h 1128713"/>
                    <a:gd name="connsiteX22-1213" fmla="*/ 1 w 71440"/>
                    <a:gd name="connsiteY22-1214" fmla="*/ 940594 h 1128713"/>
                    <a:gd name="connsiteX23-1215" fmla="*/ 66676 w 71440"/>
                    <a:gd name="connsiteY23-1216" fmla="*/ 976313 h 1128713"/>
                    <a:gd name="connsiteX24-1217" fmla="*/ 2383 w 71440"/>
                    <a:gd name="connsiteY24-1218" fmla="*/ 1031081 h 1128713"/>
                    <a:gd name="connsiteX25-1219" fmla="*/ 59533 w 71440"/>
                    <a:gd name="connsiteY25-1220" fmla="*/ 1062038 h 1128713"/>
                    <a:gd name="connsiteX26-1221" fmla="*/ 9526 w 71440"/>
                    <a:gd name="connsiteY26-1222" fmla="*/ 1100138 h 1128713"/>
                    <a:gd name="connsiteX27-1223" fmla="*/ 71439 w 71440"/>
                    <a:gd name="connsiteY27-1224" fmla="*/ 1128713 h 1128713"/>
                    <a:gd name="connsiteX0-1225" fmla="*/ 2383 w 71440"/>
                    <a:gd name="connsiteY0-1226" fmla="*/ 0 h 1100138"/>
                    <a:gd name="connsiteX1-1227" fmla="*/ 61914 w 71440"/>
                    <a:gd name="connsiteY1-1228" fmla="*/ 42863 h 1100138"/>
                    <a:gd name="connsiteX2-1229" fmla="*/ 9526 w 71440"/>
                    <a:gd name="connsiteY2-1230" fmla="*/ 90488 h 1100138"/>
                    <a:gd name="connsiteX3-1231" fmla="*/ 54770 w 71440"/>
                    <a:gd name="connsiteY3-1232" fmla="*/ 128588 h 1100138"/>
                    <a:gd name="connsiteX4-1233" fmla="*/ 9526 w 71440"/>
                    <a:gd name="connsiteY4-1234" fmla="*/ 173831 h 1100138"/>
                    <a:gd name="connsiteX5-1235" fmla="*/ 61914 w 71440"/>
                    <a:gd name="connsiteY5-1236" fmla="*/ 219075 h 1100138"/>
                    <a:gd name="connsiteX6-1237" fmla="*/ 9526 w 71440"/>
                    <a:gd name="connsiteY6-1238" fmla="*/ 269081 h 1100138"/>
                    <a:gd name="connsiteX7-1239" fmla="*/ 61914 w 71440"/>
                    <a:gd name="connsiteY7-1240" fmla="*/ 300038 h 1100138"/>
                    <a:gd name="connsiteX8-1241" fmla="*/ 2383 w 71440"/>
                    <a:gd name="connsiteY8-1242" fmla="*/ 350044 h 1100138"/>
                    <a:gd name="connsiteX9-1243" fmla="*/ 64295 w 71440"/>
                    <a:gd name="connsiteY9-1244" fmla="*/ 390525 h 1100138"/>
                    <a:gd name="connsiteX10-1245" fmla="*/ 9526 w 71440"/>
                    <a:gd name="connsiteY10-1246" fmla="*/ 442913 h 1100138"/>
                    <a:gd name="connsiteX11-1247" fmla="*/ 66676 w 71440"/>
                    <a:gd name="connsiteY11-1248" fmla="*/ 469106 h 1100138"/>
                    <a:gd name="connsiteX12-1249" fmla="*/ 4764 w 71440"/>
                    <a:gd name="connsiteY12-1250" fmla="*/ 523875 h 1100138"/>
                    <a:gd name="connsiteX13-1251" fmla="*/ 71439 w 71440"/>
                    <a:gd name="connsiteY13-1252" fmla="*/ 571500 h 1100138"/>
                    <a:gd name="connsiteX14-1253" fmla="*/ 2383 w 71440"/>
                    <a:gd name="connsiteY14-1254" fmla="*/ 614363 h 1100138"/>
                    <a:gd name="connsiteX15-1255" fmla="*/ 57151 w 71440"/>
                    <a:gd name="connsiteY15-1256" fmla="*/ 666750 h 1100138"/>
                    <a:gd name="connsiteX16-1257" fmla="*/ 11908 w 71440"/>
                    <a:gd name="connsiteY16-1258" fmla="*/ 702469 h 1100138"/>
                    <a:gd name="connsiteX17-1259" fmla="*/ 59533 w 71440"/>
                    <a:gd name="connsiteY17-1260" fmla="*/ 740569 h 1100138"/>
                    <a:gd name="connsiteX18-1261" fmla="*/ 7145 w 71440"/>
                    <a:gd name="connsiteY18-1262" fmla="*/ 776288 h 1100138"/>
                    <a:gd name="connsiteX19-1263" fmla="*/ 59533 w 71440"/>
                    <a:gd name="connsiteY19-1264" fmla="*/ 821531 h 1100138"/>
                    <a:gd name="connsiteX20-1265" fmla="*/ 2383 w 71440"/>
                    <a:gd name="connsiteY20-1266" fmla="*/ 857250 h 1100138"/>
                    <a:gd name="connsiteX21-1267" fmla="*/ 64295 w 71440"/>
                    <a:gd name="connsiteY21-1268" fmla="*/ 900113 h 1100138"/>
                    <a:gd name="connsiteX22-1269" fmla="*/ 1 w 71440"/>
                    <a:gd name="connsiteY22-1270" fmla="*/ 940594 h 1100138"/>
                    <a:gd name="connsiteX23-1271" fmla="*/ 66676 w 71440"/>
                    <a:gd name="connsiteY23-1272" fmla="*/ 976313 h 1100138"/>
                    <a:gd name="connsiteX24-1273" fmla="*/ 2383 w 71440"/>
                    <a:gd name="connsiteY24-1274" fmla="*/ 1031081 h 1100138"/>
                    <a:gd name="connsiteX25-1275" fmla="*/ 59533 w 71440"/>
                    <a:gd name="connsiteY25-1276" fmla="*/ 1062038 h 1100138"/>
                    <a:gd name="connsiteX26-1277" fmla="*/ 9526 w 71440"/>
                    <a:gd name="connsiteY26-1278" fmla="*/ 1100138 h 1100138"/>
                    <a:gd name="connsiteX0-1279" fmla="*/ 2383 w 71440"/>
                    <a:gd name="connsiteY0-1280" fmla="*/ 0 h 1062038"/>
                    <a:gd name="connsiteX1-1281" fmla="*/ 61914 w 71440"/>
                    <a:gd name="connsiteY1-1282" fmla="*/ 42863 h 1062038"/>
                    <a:gd name="connsiteX2-1283" fmla="*/ 9526 w 71440"/>
                    <a:gd name="connsiteY2-1284" fmla="*/ 90488 h 1062038"/>
                    <a:gd name="connsiteX3-1285" fmla="*/ 54770 w 71440"/>
                    <a:gd name="connsiteY3-1286" fmla="*/ 128588 h 1062038"/>
                    <a:gd name="connsiteX4-1287" fmla="*/ 9526 w 71440"/>
                    <a:gd name="connsiteY4-1288" fmla="*/ 173831 h 1062038"/>
                    <a:gd name="connsiteX5-1289" fmla="*/ 61914 w 71440"/>
                    <a:gd name="connsiteY5-1290" fmla="*/ 219075 h 1062038"/>
                    <a:gd name="connsiteX6-1291" fmla="*/ 9526 w 71440"/>
                    <a:gd name="connsiteY6-1292" fmla="*/ 269081 h 1062038"/>
                    <a:gd name="connsiteX7-1293" fmla="*/ 61914 w 71440"/>
                    <a:gd name="connsiteY7-1294" fmla="*/ 300038 h 1062038"/>
                    <a:gd name="connsiteX8-1295" fmla="*/ 2383 w 71440"/>
                    <a:gd name="connsiteY8-1296" fmla="*/ 350044 h 1062038"/>
                    <a:gd name="connsiteX9-1297" fmla="*/ 64295 w 71440"/>
                    <a:gd name="connsiteY9-1298" fmla="*/ 390525 h 1062038"/>
                    <a:gd name="connsiteX10-1299" fmla="*/ 9526 w 71440"/>
                    <a:gd name="connsiteY10-1300" fmla="*/ 442913 h 1062038"/>
                    <a:gd name="connsiteX11-1301" fmla="*/ 66676 w 71440"/>
                    <a:gd name="connsiteY11-1302" fmla="*/ 469106 h 1062038"/>
                    <a:gd name="connsiteX12-1303" fmla="*/ 4764 w 71440"/>
                    <a:gd name="connsiteY12-1304" fmla="*/ 523875 h 1062038"/>
                    <a:gd name="connsiteX13-1305" fmla="*/ 71439 w 71440"/>
                    <a:gd name="connsiteY13-1306" fmla="*/ 571500 h 1062038"/>
                    <a:gd name="connsiteX14-1307" fmla="*/ 2383 w 71440"/>
                    <a:gd name="connsiteY14-1308" fmla="*/ 614363 h 1062038"/>
                    <a:gd name="connsiteX15-1309" fmla="*/ 57151 w 71440"/>
                    <a:gd name="connsiteY15-1310" fmla="*/ 666750 h 1062038"/>
                    <a:gd name="connsiteX16-1311" fmla="*/ 11908 w 71440"/>
                    <a:gd name="connsiteY16-1312" fmla="*/ 702469 h 1062038"/>
                    <a:gd name="connsiteX17-1313" fmla="*/ 59533 w 71440"/>
                    <a:gd name="connsiteY17-1314" fmla="*/ 740569 h 1062038"/>
                    <a:gd name="connsiteX18-1315" fmla="*/ 7145 w 71440"/>
                    <a:gd name="connsiteY18-1316" fmla="*/ 776288 h 1062038"/>
                    <a:gd name="connsiteX19-1317" fmla="*/ 59533 w 71440"/>
                    <a:gd name="connsiteY19-1318" fmla="*/ 821531 h 1062038"/>
                    <a:gd name="connsiteX20-1319" fmla="*/ 2383 w 71440"/>
                    <a:gd name="connsiteY20-1320" fmla="*/ 857250 h 1062038"/>
                    <a:gd name="connsiteX21-1321" fmla="*/ 64295 w 71440"/>
                    <a:gd name="connsiteY21-1322" fmla="*/ 900113 h 1062038"/>
                    <a:gd name="connsiteX22-1323" fmla="*/ 1 w 71440"/>
                    <a:gd name="connsiteY22-1324" fmla="*/ 940594 h 1062038"/>
                    <a:gd name="connsiteX23-1325" fmla="*/ 66676 w 71440"/>
                    <a:gd name="connsiteY23-1326" fmla="*/ 976313 h 1062038"/>
                    <a:gd name="connsiteX24-1327" fmla="*/ 2383 w 71440"/>
                    <a:gd name="connsiteY24-1328" fmla="*/ 1031081 h 1062038"/>
                    <a:gd name="connsiteX25-1329" fmla="*/ 59533 w 71440"/>
                    <a:gd name="connsiteY25-1330" fmla="*/ 1062038 h 1062038"/>
                    <a:gd name="connsiteX0-1331" fmla="*/ 2383 w 71440"/>
                    <a:gd name="connsiteY0-1332" fmla="*/ 0 h 1031081"/>
                    <a:gd name="connsiteX1-1333" fmla="*/ 61914 w 71440"/>
                    <a:gd name="connsiteY1-1334" fmla="*/ 42863 h 1031081"/>
                    <a:gd name="connsiteX2-1335" fmla="*/ 9526 w 71440"/>
                    <a:gd name="connsiteY2-1336" fmla="*/ 90488 h 1031081"/>
                    <a:gd name="connsiteX3-1337" fmla="*/ 54770 w 71440"/>
                    <a:gd name="connsiteY3-1338" fmla="*/ 128588 h 1031081"/>
                    <a:gd name="connsiteX4-1339" fmla="*/ 9526 w 71440"/>
                    <a:gd name="connsiteY4-1340" fmla="*/ 173831 h 1031081"/>
                    <a:gd name="connsiteX5-1341" fmla="*/ 61914 w 71440"/>
                    <a:gd name="connsiteY5-1342" fmla="*/ 219075 h 1031081"/>
                    <a:gd name="connsiteX6-1343" fmla="*/ 9526 w 71440"/>
                    <a:gd name="connsiteY6-1344" fmla="*/ 269081 h 1031081"/>
                    <a:gd name="connsiteX7-1345" fmla="*/ 61914 w 71440"/>
                    <a:gd name="connsiteY7-1346" fmla="*/ 300038 h 1031081"/>
                    <a:gd name="connsiteX8-1347" fmla="*/ 2383 w 71440"/>
                    <a:gd name="connsiteY8-1348" fmla="*/ 350044 h 1031081"/>
                    <a:gd name="connsiteX9-1349" fmla="*/ 64295 w 71440"/>
                    <a:gd name="connsiteY9-1350" fmla="*/ 390525 h 1031081"/>
                    <a:gd name="connsiteX10-1351" fmla="*/ 9526 w 71440"/>
                    <a:gd name="connsiteY10-1352" fmla="*/ 442913 h 1031081"/>
                    <a:gd name="connsiteX11-1353" fmla="*/ 66676 w 71440"/>
                    <a:gd name="connsiteY11-1354" fmla="*/ 469106 h 1031081"/>
                    <a:gd name="connsiteX12-1355" fmla="*/ 4764 w 71440"/>
                    <a:gd name="connsiteY12-1356" fmla="*/ 523875 h 1031081"/>
                    <a:gd name="connsiteX13-1357" fmla="*/ 71439 w 71440"/>
                    <a:gd name="connsiteY13-1358" fmla="*/ 571500 h 1031081"/>
                    <a:gd name="connsiteX14-1359" fmla="*/ 2383 w 71440"/>
                    <a:gd name="connsiteY14-1360" fmla="*/ 614363 h 1031081"/>
                    <a:gd name="connsiteX15-1361" fmla="*/ 57151 w 71440"/>
                    <a:gd name="connsiteY15-1362" fmla="*/ 666750 h 1031081"/>
                    <a:gd name="connsiteX16-1363" fmla="*/ 11908 w 71440"/>
                    <a:gd name="connsiteY16-1364" fmla="*/ 702469 h 1031081"/>
                    <a:gd name="connsiteX17-1365" fmla="*/ 59533 w 71440"/>
                    <a:gd name="connsiteY17-1366" fmla="*/ 740569 h 1031081"/>
                    <a:gd name="connsiteX18-1367" fmla="*/ 7145 w 71440"/>
                    <a:gd name="connsiteY18-1368" fmla="*/ 776288 h 1031081"/>
                    <a:gd name="connsiteX19-1369" fmla="*/ 59533 w 71440"/>
                    <a:gd name="connsiteY19-1370" fmla="*/ 821531 h 1031081"/>
                    <a:gd name="connsiteX20-1371" fmla="*/ 2383 w 71440"/>
                    <a:gd name="connsiteY20-1372" fmla="*/ 857250 h 1031081"/>
                    <a:gd name="connsiteX21-1373" fmla="*/ 64295 w 71440"/>
                    <a:gd name="connsiteY21-1374" fmla="*/ 900113 h 1031081"/>
                    <a:gd name="connsiteX22-1375" fmla="*/ 1 w 71440"/>
                    <a:gd name="connsiteY22-1376" fmla="*/ 940594 h 1031081"/>
                    <a:gd name="connsiteX23-1377" fmla="*/ 66676 w 71440"/>
                    <a:gd name="connsiteY23-1378" fmla="*/ 976313 h 1031081"/>
                    <a:gd name="connsiteX24-1379" fmla="*/ 2383 w 71440"/>
                    <a:gd name="connsiteY24-1380" fmla="*/ 1031081 h 1031081"/>
                    <a:gd name="connsiteX0-1381" fmla="*/ 2383 w 71440"/>
                    <a:gd name="connsiteY0-1382" fmla="*/ 0 h 976313"/>
                    <a:gd name="connsiteX1-1383" fmla="*/ 61914 w 71440"/>
                    <a:gd name="connsiteY1-1384" fmla="*/ 42863 h 976313"/>
                    <a:gd name="connsiteX2-1385" fmla="*/ 9526 w 71440"/>
                    <a:gd name="connsiteY2-1386" fmla="*/ 90488 h 976313"/>
                    <a:gd name="connsiteX3-1387" fmla="*/ 54770 w 71440"/>
                    <a:gd name="connsiteY3-1388" fmla="*/ 128588 h 976313"/>
                    <a:gd name="connsiteX4-1389" fmla="*/ 9526 w 71440"/>
                    <a:gd name="connsiteY4-1390" fmla="*/ 173831 h 976313"/>
                    <a:gd name="connsiteX5-1391" fmla="*/ 61914 w 71440"/>
                    <a:gd name="connsiteY5-1392" fmla="*/ 219075 h 976313"/>
                    <a:gd name="connsiteX6-1393" fmla="*/ 9526 w 71440"/>
                    <a:gd name="connsiteY6-1394" fmla="*/ 269081 h 976313"/>
                    <a:gd name="connsiteX7-1395" fmla="*/ 61914 w 71440"/>
                    <a:gd name="connsiteY7-1396" fmla="*/ 300038 h 976313"/>
                    <a:gd name="connsiteX8-1397" fmla="*/ 2383 w 71440"/>
                    <a:gd name="connsiteY8-1398" fmla="*/ 350044 h 976313"/>
                    <a:gd name="connsiteX9-1399" fmla="*/ 64295 w 71440"/>
                    <a:gd name="connsiteY9-1400" fmla="*/ 390525 h 976313"/>
                    <a:gd name="connsiteX10-1401" fmla="*/ 9526 w 71440"/>
                    <a:gd name="connsiteY10-1402" fmla="*/ 442913 h 976313"/>
                    <a:gd name="connsiteX11-1403" fmla="*/ 66676 w 71440"/>
                    <a:gd name="connsiteY11-1404" fmla="*/ 469106 h 976313"/>
                    <a:gd name="connsiteX12-1405" fmla="*/ 4764 w 71440"/>
                    <a:gd name="connsiteY12-1406" fmla="*/ 523875 h 976313"/>
                    <a:gd name="connsiteX13-1407" fmla="*/ 71439 w 71440"/>
                    <a:gd name="connsiteY13-1408" fmla="*/ 571500 h 976313"/>
                    <a:gd name="connsiteX14-1409" fmla="*/ 2383 w 71440"/>
                    <a:gd name="connsiteY14-1410" fmla="*/ 614363 h 976313"/>
                    <a:gd name="connsiteX15-1411" fmla="*/ 57151 w 71440"/>
                    <a:gd name="connsiteY15-1412" fmla="*/ 666750 h 976313"/>
                    <a:gd name="connsiteX16-1413" fmla="*/ 11908 w 71440"/>
                    <a:gd name="connsiteY16-1414" fmla="*/ 702469 h 976313"/>
                    <a:gd name="connsiteX17-1415" fmla="*/ 59533 w 71440"/>
                    <a:gd name="connsiteY17-1416" fmla="*/ 740569 h 976313"/>
                    <a:gd name="connsiteX18-1417" fmla="*/ 7145 w 71440"/>
                    <a:gd name="connsiteY18-1418" fmla="*/ 776288 h 976313"/>
                    <a:gd name="connsiteX19-1419" fmla="*/ 59533 w 71440"/>
                    <a:gd name="connsiteY19-1420" fmla="*/ 821531 h 976313"/>
                    <a:gd name="connsiteX20-1421" fmla="*/ 2383 w 71440"/>
                    <a:gd name="connsiteY20-1422" fmla="*/ 857250 h 976313"/>
                    <a:gd name="connsiteX21-1423" fmla="*/ 64295 w 71440"/>
                    <a:gd name="connsiteY21-1424" fmla="*/ 900113 h 976313"/>
                    <a:gd name="connsiteX22-1425" fmla="*/ 1 w 71440"/>
                    <a:gd name="connsiteY22-1426" fmla="*/ 940594 h 976313"/>
                    <a:gd name="connsiteX23-1427" fmla="*/ 66676 w 71440"/>
                    <a:gd name="connsiteY23-1428" fmla="*/ 976313 h 976313"/>
                    <a:gd name="connsiteX0-1429" fmla="*/ 2383 w 71440"/>
                    <a:gd name="connsiteY0-1430" fmla="*/ 0 h 940594"/>
                    <a:gd name="connsiteX1-1431" fmla="*/ 61914 w 71440"/>
                    <a:gd name="connsiteY1-1432" fmla="*/ 42863 h 940594"/>
                    <a:gd name="connsiteX2-1433" fmla="*/ 9526 w 71440"/>
                    <a:gd name="connsiteY2-1434" fmla="*/ 90488 h 940594"/>
                    <a:gd name="connsiteX3-1435" fmla="*/ 54770 w 71440"/>
                    <a:gd name="connsiteY3-1436" fmla="*/ 128588 h 940594"/>
                    <a:gd name="connsiteX4-1437" fmla="*/ 9526 w 71440"/>
                    <a:gd name="connsiteY4-1438" fmla="*/ 173831 h 940594"/>
                    <a:gd name="connsiteX5-1439" fmla="*/ 61914 w 71440"/>
                    <a:gd name="connsiteY5-1440" fmla="*/ 219075 h 940594"/>
                    <a:gd name="connsiteX6-1441" fmla="*/ 9526 w 71440"/>
                    <a:gd name="connsiteY6-1442" fmla="*/ 269081 h 940594"/>
                    <a:gd name="connsiteX7-1443" fmla="*/ 61914 w 71440"/>
                    <a:gd name="connsiteY7-1444" fmla="*/ 300038 h 940594"/>
                    <a:gd name="connsiteX8-1445" fmla="*/ 2383 w 71440"/>
                    <a:gd name="connsiteY8-1446" fmla="*/ 350044 h 940594"/>
                    <a:gd name="connsiteX9-1447" fmla="*/ 64295 w 71440"/>
                    <a:gd name="connsiteY9-1448" fmla="*/ 390525 h 940594"/>
                    <a:gd name="connsiteX10-1449" fmla="*/ 9526 w 71440"/>
                    <a:gd name="connsiteY10-1450" fmla="*/ 442913 h 940594"/>
                    <a:gd name="connsiteX11-1451" fmla="*/ 66676 w 71440"/>
                    <a:gd name="connsiteY11-1452" fmla="*/ 469106 h 940594"/>
                    <a:gd name="connsiteX12-1453" fmla="*/ 4764 w 71440"/>
                    <a:gd name="connsiteY12-1454" fmla="*/ 523875 h 940594"/>
                    <a:gd name="connsiteX13-1455" fmla="*/ 71439 w 71440"/>
                    <a:gd name="connsiteY13-1456" fmla="*/ 571500 h 940594"/>
                    <a:gd name="connsiteX14-1457" fmla="*/ 2383 w 71440"/>
                    <a:gd name="connsiteY14-1458" fmla="*/ 614363 h 940594"/>
                    <a:gd name="connsiteX15-1459" fmla="*/ 57151 w 71440"/>
                    <a:gd name="connsiteY15-1460" fmla="*/ 666750 h 940594"/>
                    <a:gd name="connsiteX16-1461" fmla="*/ 11908 w 71440"/>
                    <a:gd name="connsiteY16-1462" fmla="*/ 702469 h 940594"/>
                    <a:gd name="connsiteX17-1463" fmla="*/ 59533 w 71440"/>
                    <a:gd name="connsiteY17-1464" fmla="*/ 740569 h 940594"/>
                    <a:gd name="connsiteX18-1465" fmla="*/ 7145 w 71440"/>
                    <a:gd name="connsiteY18-1466" fmla="*/ 776288 h 940594"/>
                    <a:gd name="connsiteX19-1467" fmla="*/ 59533 w 71440"/>
                    <a:gd name="connsiteY19-1468" fmla="*/ 821531 h 940594"/>
                    <a:gd name="connsiteX20-1469" fmla="*/ 2383 w 71440"/>
                    <a:gd name="connsiteY20-1470" fmla="*/ 857250 h 940594"/>
                    <a:gd name="connsiteX21-1471" fmla="*/ 64295 w 71440"/>
                    <a:gd name="connsiteY21-1472" fmla="*/ 900113 h 940594"/>
                    <a:gd name="connsiteX22-1473" fmla="*/ 1 w 71440"/>
                    <a:gd name="connsiteY22-1474" fmla="*/ 940594 h 94059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</a:cxnLst>
                  <a:rect l="l" t="t" r="r" b="b"/>
                  <a:pathLst>
                    <a:path w="71440" h="940594">
                      <a:moveTo>
                        <a:pt x="2383" y="0"/>
                      </a:moveTo>
                      <a:cubicBezTo>
                        <a:pt x="1192" y="10715"/>
                        <a:pt x="60724" y="27782"/>
                        <a:pt x="61914" y="42863"/>
                      </a:cubicBezTo>
                      <a:cubicBezTo>
                        <a:pt x="63104" y="57944"/>
                        <a:pt x="10717" y="76201"/>
                        <a:pt x="9526" y="90488"/>
                      </a:cubicBezTo>
                      <a:cubicBezTo>
                        <a:pt x="8335" y="104775"/>
                        <a:pt x="54770" y="114698"/>
                        <a:pt x="54770" y="128588"/>
                      </a:cubicBezTo>
                      <a:cubicBezTo>
                        <a:pt x="54770" y="142478"/>
                        <a:pt x="8335" y="158750"/>
                        <a:pt x="9526" y="173831"/>
                      </a:cubicBezTo>
                      <a:cubicBezTo>
                        <a:pt x="10717" y="188912"/>
                        <a:pt x="61914" y="203200"/>
                        <a:pt x="61914" y="219075"/>
                      </a:cubicBezTo>
                      <a:cubicBezTo>
                        <a:pt x="61914" y="234950"/>
                        <a:pt x="9526" y="255587"/>
                        <a:pt x="9526" y="269081"/>
                      </a:cubicBezTo>
                      <a:cubicBezTo>
                        <a:pt x="9526" y="282575"/>
                        <a:pt x="63104" y="286544"/>
                        <a:pt x="61914" y="300038"/>
                      </a:cubicBezTo>
                      <a:cubicBezTo>
                        <a:pt x="60724" y="313532"/>
                        <a:pt x="1986" y="334963"/>
                        <a:pt x="2383" y="350044"/>
                      </a:cubicBezTo>
                      <a:cubicBezTo>
                        <a:pt x="2780" y="365125"/>
                        <a:pt x="63105" y="375047"/>
                        <a:pt x="64295" y="390525"/>
                      </a:cubicBezTo>
                      <a:cubicBezTo>
                        <a:pt x="65486" y="406003"/>
                        <a:pt x="9129" y="429816"/>
                        <a:pt x="9526" y="442913"/>
                      </a:cubicBezTo>
                      <a:cubicBezTo>
                        <a:pt x="9923" y="456010"/>
                        <a:pt x="67470" y="455612"/>
                        <a:pt x="66676" y="469106"/>
                      </a:cubicBezTo>
                      <a:cubicBezTo>
                        <a:pt x="65882" y="482600"/>
                        <a:pt x="3970" y="506809"/>
                        <a:pt x="4764" y="523875"/>
                      </a:cubicBezTo>
                      <a:cubicBezTo>
                        <a:pt x="5558" y="540941"/>
                        <a:pt x="71836" y="556419"/>
                        <a:pt x="71439" y="571500"/>
                      </a:cubicBezTo>
                      <a:cubicBezTo>
                        <a:pt x="71042" y="586581"/>
                        <a:pt x="4764" y="598488"/>
                        <a:pt x="2383" y="614363"/>
                      </a:cubicBezTo>
                      <a:cubicBezTo>
                        <a:pt x="2" y="630238"/>
                        <a:pt x="55564" y="652066"/>
                        <a:pt x="57151" y="666750"/>
                      </a:cubicBezTo>
                      <a:cubicBezTo>
                        <a:pt x="58739" y="681434"/>
                        <a:pt x="11511" y="690166"/>
                        <a:pt x="11908" y="702469"/>
                      </a:cubicBezTo>
                      <a:cubicBezTo>
                        <a:pt x="12305" y="714772"/>
                        <a:pt x="60327" y="728266"/>
                        <a:pt x="59533" y="740569"/>
                      </a:cubicBezTo>
                      <a:cubicBezTo>
                        <a:pt x="58739" y="752872"/>
                        <a:pt x="7145" y="762794"/>
                        <a:pt x="7145" y="776288"/>
                      </a:cubicBezTo>
                      <a:cubicBezTo>
                        <a:pt x="7145" y="789782"/>
                        <a:pt x="60327" y="808037"/>
                        <a:pt x="59533" y="821531"/>
                      </a:cubicBezTo>
                      <a:cubicBezTo>
                        <a:pt x="58739" y="835025"/>
                        <a:pt x="1589" y="844153"/>
                        <a:pt x="2383" y="857250"/>
                      </a:cubicBezTo>
                      <a:cubicBezTo>
                        <a:pt x="3177" y="870347"/>
                        <a:pt x="64692" y="886222"/>
                        <a:pt x="64295" y="900113"/>
                      </a:cubicBezTo>
                      <a:cubicBezTo>
                        <a:pt x="63898" y="914004"/>
                        <a:pt x="-396" y="927894"/>
                        <a:pt x="1" y="940594"/>
                      </a:cubicBezTo>
                    </a:path>
                  </a:pathLst>
                </a:custGeom>
                <a:noFill/>
                <a:ln>
                  <a:solidFill>
                    <a:srgbClr val="FEF88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23" name="任意多边形: 形状 22"/>
              <p:cNvSpPr/>
              <p:nvPr/>
            </p:nvSpPr>
            <p:spPr>
              <a:xfrm rot="20024576">
                <a:off x="4513507" y="2799517"/>
                <a:ext cx="66637" cy="2023318"/>
              </a:xfrm>
              <a:custGeom>
                <a:avLst/>
                <a:gdLst>
                  <a:gd name="connsiteX0" fmla="*/ 35720 w 71440"/>
                  <a:gd name="connsiteY0" fmla="*/ 0 h 1764506"/>
                  <a:gd name="connsiteX1" fmla="*/ 69058 w 71440"/>
                  <a:gd name="connsiteY1" fmla="*/ 47625 h 1764506"/>
                  <a:gd name="connsiteX2" fmla="*/ 2383 w 71440"/>
                  <a:gd name="connsiteY2" fmla="*/ 69056 h 1764506"/>
                  <a:gd name="connsiteX3" fmla="*/ 61914 w 71440"/>
                  <a:gd name="connsiteY3" fmla="*/ 111919 h 1764506"/>
                  <a:gd name="connsiteX4" fmla="*/ 9526 w 71440"/>
                  <a:gd name="connsiteY4" fmla="*/ 159544 h 1764506"/>
                  <a:gd name="connsiteX5" fmla="*/ 54770 w 71440"/>
                  <a:gd name="connsiteY5" fmla="*/ 197644 h 1764506"/>
                  <a:gd name="connsiteX6" fmla="*/ 9526 w 71440"/>
                  <a:gd name="connsiteY6" fmla="*/ 242887 h 1764506"/>
                  <a:gd name="connsiteX7" fmla="*/ 61914 w 71440"/>
                  <a:gd name="connsiteY7" fmla="*/ 288131 h 1764506"/>
                  <a:gd name="connsiteX8" fmla="*/ 9526 w 71440"/>
                  <a:gd name="connsiteY8" fmla="*/ 338137 h 1764506"/>
                  <a:gd name="connsiteX9" fmla="*/ 61914 w 71440"/>
                  <a:gd name="connsiteY9" fmla="*/ 369094 h 1764506"/>
                  <a:gd name="connsiteX10" fmla="*/ 2383 w 71440"/>
                  <a:gd name="connsiteY10" fmla="*/ 419100 h 1764506"/>
                  <a:gd name="connsiteX11" fmla="*/ 64295 w 71440"/>
                  <a:gd name="connsiteY11" fmla="*/ 459581 h 1764506"/>
                  <a:gd name="connsiteX12" fmla="*/ 9526 w 71440"/>
                  <a:gd name="connsiteY12" fmla="*/ 511969 h 1764506"/>
                  <a:gd name="connsiteX13" fmla="*/ 66676 w 71440"/>
                  <a:gd name="connsiteY13" fmla="*/ 538162 h 1764506"/>
                  <a:gd name="connsiteX14" fmla="*/ 4764 w 71440"/>
                  <a:gd name="connsiteY14" fmla="*/ 592931 h 1764506"/>
                  <a:gd name="connsiteX15" fmla="*/ 71439 w 71440"/>
                  <a:gd name="connsiteY15" fmla="*/ 640556 h 1764506"/>
                  <a:gd name="connsiteX16" fmla="*/ 2383 w 71440"/>
                  <a:gd name="connsiteY16" fmla="*/ 683419 h 1764506"/>
                  <a:gd name="connsiteX17" fmla="*/ 57151 w 71440"/>
                  <a:gd name="connsiteY17" fmla="*/ 735806 h 1764506"/>
                  <a:gd name="connsiteX18" fmla="*/ 11908 w 71440"/>
                  <a:gd name="connsiteY18" fmla="*/ 771525 h 1764506"/>
                  <a:gd name="connsiteX19" fmla="*/ 59533 w 71440"/>
                  <a:gd name="connsiteY19" fmla="*/ 809625 h 1764506"/>
                  <a:gd name="connsiteX20" fmla="*/ 7145 w 71440"/>
                  <a:gd name="connsiteY20" fmla="*/ 845344 h 1764506"/>
                  <a:gd name="connsiteX21" fmla="*/ 59533 w 71440"/>
                  <a:gd name="connsiteY21" fmla="*/ 890587 h 1764506"/>
                  <a:gd name="connsiteX22" fmla="*/ 2383 w 71440"/>
                  <a:gd name="connsiteY22" fmla="*/ 926306 h 1764506"/>
                  <a:gd name="connsiteX23" fmla="*/ 64295 w 71440"/>
                  <a:gd name="connsiteY23" fmla="*/ 969169 h 1764506"/>
                  <a:gd name="connsiteX24" fmla="*/ 1 w 71440"/>
                  <a:gd name="connsiteY24" fmla="*/ 1009650 h 1764506"/>
                  <a:gd name="connsiteX25" fmla="*/ 66676 w 71440"/>
                  <a:gd name="connsiteY25" fmla="*/ 1045369 h 1764506"/>
                  <a:gd name="connsiteX26" fmla="*/ 2383 w 71440"/>
                  <a:gd name="connsiteY26" fmla="*/ 1100137 h 1764506"/>
                  <a:gd name="connsiteX27" fmla="*/ 59533 w 71440"/>
                  <a:gd name="connsiteY27" fmla="*/ 1131094 h 1764506"/>
                  <a:gd name="connsiteX28" fmla="*/ 9526 w 71440"/>
                  <a:gd name="connsiteY28" fmla="*/ 1169194 h 1764506"/>
                  <a:gd name="connsiteX29" fmla="*/ 71439 w 71440"/>
                  <a:gd name="connsiteY29" fmla="*/ 1197769 h 1764506"/>
                  <a:gd name="connsiteX30" fmla="*/ 9526 w 71440"/>
                  <a:gd name="connsiteY30" fmla="*/ 1257300 h 1764506"/>
                  <a:gd name="connsiteX31" fmla="*/ 69058 w 71440"/>
                  <a:gd name="connsiteY31" fmla="*/ 1283494 h 1764506"/>
                  <a:gd name="connsiteX32" fmla="*/ 7145 w 71440"/>
                  <a:gd name="connsiteY32" fmla="*/ 1331119 h 1764506"/>
                  <a:gd name="connsiteX33" fmla="*/ 66676 w 71440"/>
                  <a:gd name="connsiteY33" fmla="*/ 1362075 h 1764506"/>
                  <a:gd name="connsiteX34" fmla="*/ 9526 w 71440"/>
                  <a:gd name="connsiteY34" fmla="*/ 1397794 h 1764506"/>
                  <a:gd name="connsiteX35" fmla="*/ 59533 w 71440"/>
                  <a:gd name="connsiteY35" fmla="*/ 1426369 h 1764506"/>
                  <a:gd name="connsiteX36" fmla="*/ 7145 w 71440"/>
                  <a:gd name="connsiteY36" fmla="*/ 1476375 h 1764506"/>
                  <a:gd name="connsiteX37" fmla="*/ 59533 w 71440"/>
                  <a:gd name="connsiteY37" fmla="*/ 1490662 h 1764506"/>
                  <a:gd name="connsiteX38" fmla="*/ 7145 w 71440"/>
                  <a:gd name="connsiteY38" fmla="*/ 1538287 h 1764506"/>
                  <a:gd name="connsiteX39" fmla="*/ 66676 w 71440"/>
                  <a:gd name="connsiteY39" fmla="*/ 1557337 h 1764506"/>
                  <a:gd name="connsiteX40" fmla="*/ 7145 w 71440"/>
                  <a:gd name="connsiteY40" fmla="*/ 1624012 h 1764506"/>
                  <a:gd name="connsiteX41" fmla="*/ 59533 w 71440"/>
                  <a:gd name="connsiteY41" fmla="*/ 1657350 h 1764506"/>
                  <a:gd name="connsiteX42" fmla="*/ 9526 w 71440"/>
                  <a:gd name="connsiteY42" fmla="*/ 1702594 h 1764506"/>
                  <a:gd name="connsiteX43" fmla="*/ 64295 w 71440"/>
                  <a:gd name="connsiteY43" fmla="*/ 1733550 h 1764506"/>
                  <a:gd name="connsiteX44" fmla="*/ 16670 w 71440"/>
                  <a:gd name="connsiteY44" fmla="*/ 1764506 h 1764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71440" h="1764506">
                    <a:moveTo>
                      <a:pt x="35720" y="0"/>
                    </a:moveTo>
                    <a:cubicBezTo>
                      <a:pt x="55167" y="18058"/>
                      <a:pt x="74614" y="36116"/>
                      <a:pt x="69058" y="47625"/>
                    </a:cubicBezTo>
                    <a:cubicBezTo>
                      <a:pt x="63502" y="59134"/>
                      <a:pt x="3574" y="58341"/>
                      <a:pt x="2383" y="69056"/>
                    </a:cubicBezTo>
                    <a:cubicBezTo>
                      <a:pt x="1192" y="79771"/>
                      <a:pt x="60724" y="96838"/>
                      <a:pt x="61914" y="111919"/>
                    </a:cubicBezTo>
                    <a:cubicBezTo>
                      <a:pt x="63104" y="127000"/>
                      <a:pt x="10717" y="145257"/>
                      <a:pt x="9526" y="159544"/>
                    </a:cubicBezTo>
                    <a:cubicBezTo>
                      <a:pt x="8335" y="173831"/>
                      <a:pt x="54770" y="183754"/>
                      <a:pt x="54770" y="197644"/>
                    </a:cubicBezTo>
                    <a:cubicBezTo>
                      <a:pt x="54770" y="211534"/>
                      <a:pt x="8335" y="227806"/>
                      <a:pt x="9526" y="242887"/>
                    </a:cubicBezTo>
                    <a:cubicBezTo>
                      <a:pt x="10717" y="257968"/>
                      <a:pt x="61914" y="272256"/>
                      <a:pt x="61914" y="288131"/>
                    </a:cubicBezTo>
                    <a:cubicBezTo>
                      <a:pt x="61914" y="304006"/>
                      <a:pt x="9526" y="324643"/>
                      <a:pt x="9526" y="338137"/>
                    </a:cubicBezTo>
                    <a:cubicBezTo>
                      <a:pt x="9526" y="351631"/>
                      <a:pt x="63104" y="355600"/>
                      <a:pt x="61914" y="369094"/>
                    </a:cubicBezTo>
                    <a:cubicBezTo>
                      <a:pt x="60724" y="382588"/>
                      <a:pt x="1986" y="404019"/>
                      <a:pt x="2383" y="419100"/>
                    </a:cubicBezTo>
                    <a:cubicBezTo>
                      <a:pt x="2780" y="434181"/>
                      <a:pt x="63105" y="444103"/>
                      <a:pt x="64295" y="459581"/>
                    </a:cubicBezTo>
                    <a:cubicBezTo>
                      <a:pt x="65486" y="475059"/>
                      <a:pt x="9129" y="498872"/>
                      <a:pt x="9526" y="511969"/>
                    </a:cubicBezTo>
                    <a:cubicBezTo>
                      <a:pt x="9923" y="525066"/>
                      <a:pt x="67470" y="524668"/>
                      <a:pt x="66676" y="538162"/>
                    </a:cubicBezTo>
                    <a:cubicBezTo>
                      <a:pt x="65882" y="551656"/>
                      <a:pt x="3970" y="575865"/>
                      <a:pt x="4764" y="592931"/>
                    </a:cubicBezTo>
                    <a:cubicBezTo>
                      <a:pt x="5558" y="609997"/>
                      <a:pt x="71836" y="625475"/>
                      <a:pt x="71439" y="640556"/>
                    </a:cubicBezTo>
                    <a:cubicBezTo>
                      <a:pt x="71042" y="655637"/>
                      <a:pt x="4764" y="667544"/>
                      <a:pt x="2383" y="683419"/>
                    </a:cubicBezTo>
                    <a:cubicBezTo>
                      <a:pt x="2" y="699294"/>
                      <a:pt x="55564" y="721122"/>
                      <a:pt x="57151" y="735806"/>
                    </a:cubicBezTo>
                    <a:cubicBezTo>
                      <a:pt x="58739" y="750490"/>
                      <a:pt x="11511" y="759222"/>
                      <a:pt x="11908" y="771525"/>
                    </a:cubicBezTo>
                    <a:cubicBezTo>
                      <a:pt x="12305" y="783828"/>
                      <a:pt x="60327" y="797322"/>
                      <a:pt x="59533" y="809625"/>
                    </a:cubicBezTo>
                    <a:cubicBezTo>
                      <a:pt x="58739" y="821928"/>
                      <a:pt x="7145" y="831850"/>
                      <a:pt x="7145" y="845344"/>
                    </a:cubicBezTo>
                    <a:cubicBezTo>
                      <a:pt x="7145" y="858838"/>
                      <a:pt x="60327" y="877093"/>
                      <a:pt x="59533" y="890587"/>
                    </a:cubicBezTo>
                    <a:cubicBezTo>
                      <a:pt x="58739" y="904081"/>
                      <a:pt x="1589" y="913209"/>
                      <a:pt x="2383" y="926306"/>
                    </a:cubicBezTo>
                    <a:cubicBezTo>
                      <a:pt x="3177" y="939403"/>
                      <a:pt x="64692" y="955278"/>
                      <a:pt x="64295" y="969169"/>
                    </a:cubicBezTo>
                    <a:cubicBezTo>
                      <a:pt x="63898" y="983060"/>
                      <a:pt x="-396" y="996950"/>
                      <a:pt x="1" y="1009650"/>
                    </a:cubicBezTo>
                    <a:cubicBezTo>
                      <a:pt x="398" y="1022350"/>
                      <a:pt x="66279" y="1030288"/>
                      <a:pt x="66676" y="1045369"/>
                    </a:cubicBezTo>
                    <a:cubicBezTo>
                      <a:pt x="67073" y="1060450"/>
                      <a:pt x="3573" y="1085850"/>
                      <a:pt x="2383" y="1100137"/>
                    </a:cubicBezTo>
                    <a:cubicBezTo>
                      <a:pt x="1193" y="1114424"/>
                      <a:pt x="58343" y="1119585"/>
                      <a:pt x="59533" y="1131094"/>
                    </a:cubicBezTo>
                    <a:cubicBezTo>
                      <a:pt x="60723" y="1142603"/>
                      <a:pt x="7542" y="1158082"/>
                      <a:pt x="9526" y="1169194"/>
                    </a:cubicBezTo>
                    <a:cubicBezTo>
                      <a:pt x="11510" y="1180307"/>
                      <a:pt x="71439" y="1183085"/>
                      <a:pt x="71439" y="1197769"/>
                    </a:cubicBezTo>
                    <a:cubicBezTo>
                      <a:pt x="71439" y="1212453"/>
                      <a:pt x="9923" y="1243013"/>
                      <a:pt x="9526" y="1257300"/>
                    </a:cubicBezTo>
                    <a:cubicBezTo>
                      <a:pt x="9129" y="1271587"/>
                      <a:pt x="69455" y="1271191"/>
                      <a:pt x="69058" y="1283494"/>
                    </a:cubicBezTo>
                    <a:cubicBezTo>
                      <a:pt x="68661" y="1295797"/>
                      <a:pt x="7542" y="1318022"/>
                      <a:pt x="7145" y="1331119"/>
                    </a:cubicBezTo>
                    <a:cubicBezTo>
                      <a:pt x="6748" y="1344216"/>
                      <a:pt x="66279" y="1350963"/>
                      <a:pt x="66676" y="1362075"/>
                    </a:cubicBezTo>
                    <a:cubicBezTo>
                      <a:pt x="67073" y="1373187"/>
                      <a:pt x="10716" y="1387078"/>
                      <a:pt x="9526" y="1397794"/>
                    </a:cubicBezTo>
                    <a:cubicBezTo>
                      <a:pt x="8336" y="1408510"/>
                      <a:pt x="59930" y="1413272"/>
                      <a:pt x="59533" y="1426369"/>
                    </a:cubicBezTo>
                    <a:cubicBezTo>
                      <a:pt x="59136" y="1439466"/>
                      <a:pt x="7145" y="1465660"/>
                      <a:pt x="7145" y="1476375"/>
                    </a:cubicBezTo>
                    <a:cubicBezTo>
                      <a:pt x="7145" y="1487090"/>
                      <a:pt x="59533" y="1480343"/>
                      <a:pt x="59533" y="1490662"/>
                    </a:cubicBezTo>
                    <a:cubicBezTo>
                      <a:pt x="59533" y="1500981"/>
                      <a:pt x="5954" y="1527175"/>
                      <a:pt x="7145" y="1538287"/>
                    </a:cubicBezTo>
                    <a:cubicBezTo>
                      <a:pt x="8335" y="1549400"/>
                      <a:pt x="66676" y="1543050"/>
                      <a:pt x="66676" y="1557337"/>
                    </a:cubicBezTo>
                    <a:cubicBezTo>
                      <a:pt x="66676" y="1571624"/>
                      <a:pt x="8335" y="1607343"/>
                      <a:pt x="7145" y="1624012"/>
                    </a:cubicBezTo>
                    <a:cubicBezTo>
                      <a:pt x="5955" y="1640681"/>
                      <a:pt x="59136" y="1644253"/>
                      <a:pt x="59533" y="1657350"/>
                    </a:cubicBezTo>
                    <a:cubicBezTo>
                      <a:pt x="59930" y="1670447"/>
                      <a:pt x="8732" y="1689894"/>
                      <a:pt x="9526" y="1702594"/>
                    </a:cubicBezTo>
                    <a:cubicBezTo>
                      <a:pt x="10320" y="1715294"/>
                      <a:pt x="63104" y="1723231"/>
                      <a:pt x="64295" y="1733550"/>
                    </a:cubicBezTo>
                    <a:cubicBezTo>
                      <a:pt x="65486" y="1743869"/>
                      <a:pt x="41078" y="1754187"/>
                      <a:pt x="16670" y="1764506"/>
                    </a:cubicBezTo>
                  </a:path>
                </a:pathLst>
              </a:custGeom>
              <a:noFill/>
              <a:ln>
                <a:solidFill>
                  <a:srgbClr val="FEF8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4940743" y="3061485"/>
                <a:ext cx="181515" cy="181515"/>
              </a:xfrm>
              <a:prstGeom prst="ellipse">
                <a:avLst/>
              </a:prstGeom>
              <a:solidFill>
                <a:srgbClr val="ED6A00"/>
              </a:solidFill>
              <a:ln>
                <a:solidFill>
                  <a:srgbClr val="ED6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/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5072507" y="3290245"/>
              <a:ext cx="314642" cy="1134552"/>
            </a:xfrm>
            <a:prstGeom prst="rect">
              <a:avLst/>
            </a:prstGeom>
            <a:noFill/>
          </p:spPr>
          <p:txBody>
            <a:bodyPr vert="eaVert" wrap="square" lIns="0" tIns="0" rIns="0" bIns="0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震源深度</a:t>
              </a:r>
              <a:endParaRPr lang="zh-CN" altLang="en-US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633624" y="2752726"/>
              <a:ext cx="668654" cy="314642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震中</a:t>
              </a:r>
              <a:endParaRPr lang="zh-CN" altLang="en-US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387148" y="1489530"/>
              <a:ext cx="954845" cy="314642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等震线</a:t>
              </a:r>
              <a:endParaRPr lang="zh-CN" altLang="en-US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 rot="20252049">
              <a:off x="6445364" y="2433255"/>
              <a:ext cx="1038691" cy="314642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震中距</a:t>
              </a:r>
              <a:endParaRPr lang="zh-CN" altLang="en-US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020262" y="4827879"/>
              <a:ext cx="796539" cy="314642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震 源</a:t>
              </a:r>
              <a:endParaRPr lang="zh-CN" altLang="en-US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6148" name="组合 6147"/>
          <p:cNvGrpSpPr/>
          <p:nvPr/>
        </p:nvGrpSpPr>
        <p:grpSpPr>
          <a:xfrm>
            <a:off x="571287" y="582757"/>
            <a:ext cx="5283414" cy="1105278"/>
            <a:chOff x="571287" y="582757"/>
            <a:chExt cx="5283414" cy="1105278"/>
          </a:xfrm>
        </p:grpSpPr>
        <p:grpSp>
          <p:nvGrpSpPr>
            <p:cNvPr id="40" name="组合 39"/>
            <p:cNvGrpSpPr/>
            <p:nvPr/>
          </p:nvGrpSpPr>
          <p:grpSpPr>
            <a:xfrm>
              <a:off x="571287" y="582757"/>
              <a:ext cx="2739124" cy="1105278"/>
              <a:chOff x="-183438" y="188686"/>
              <a:chExt cx="3111357" cy="1255479"/>
            </a:xfrm>
          </p:grpSpPr>
          <p:sp>
            <p:nvSpPr>
              <p:cNvPr id="41" name="矩形: 圆角 40"/>
              <p:cNvSpPr/>
              <p:nvPr/>
            </p:nvSpPr>
            <p:spPr>
              <a:xfrm>
                <a:off x="-183438" y="188686"/>
                <a:ext cx="3111357" cy="1255479"/>
              </a:xfrm>
              <a:prstGeom prst="roundRect">
                <a:avLst>
                  <a:gd name="adj" fmla="val 7349"/>
                </a:avLst>
              </a:prstGeom>
              <a:solidFill>
                <a:schemeClr val="bg1"/>
              </a:solidFill>
              <a:ln w="12700">
                <a:solidFill>
                  <a:srgbClr val="F8800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-30749" y="304054"/>
                <a:ext cx="2859252" cy="1045091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将烈度相同的点连成封闭的曲线。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</p:grpSp>
        <p:cxnSp>
          <p:nvCxnSpPr>
            <p:cNvPr id="58" name="连接符: 肘形 57"/>
            <p:cNvCxnSpPr>
              <a:endCxn id="41" idx="3"/>
            </p:cNvCxnSpPr>
            <p:nvPr/>
          </p:nvCxnSpPr>
          <p:spPr>
            <a:xfrm rot="10800000">
              <a:off x="3310412" y="1135397"/>
              <a:ext cx="2544289" cy="548365"/>
            </a:xfrm>
            <a:prstGeom prst="bentConnector3">
              <a:avLst>
                <a:gd name="adj1" fmla="val 833"/>
              </a:avLst>
            </a:prstGeom>
            <a:ln>
              <a:solidFill>
                <a:srgbClr val="05235D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49" name="组合 6148"/>
          <p:cNvGrpSpPr/>
          <p:nvPr/>
        </p:nvGrpSpPr>
        <p:grpSpPr>
          <a:xfrm>
            <a:off x="6865621" y="582757"/>
            <a:ext cx="4787953" cy="1901363"/>
            <a:chOff x="6865621" y="582757"/>
            <a:chExt cx="4787953" cy="1901363"/>
          </a:xfrm>
        </p:grpSpPr>
        <p:grpSp>
          <p:nvGrpSpPr>
            <p:cNvPr id="49" name="组合 48"/>
            <p:cNvGrpSpPr/>
            <p:nvPr/>
          </p:nvGrpSpPr>
          <p:grpSpPr>
            <a:xfrm>
              <a:off x="8914450" y="582757"/>
              <a:ext cx="2739124" cy="1105278"/>
              <a:chOff x="9293517" y="188686"/>
              <a:chExt cx="3111357" cy="1255479"/>
            </a:xfrm>
          </p:grpSpPr>
          <p:sp>
            <p:nvSpPr>
              <p:cNvPr id="50" name="矩形: 圆角 49"/>
              <p:cNvSpPr/>
              <p:nvPr/>
            </p:nvSpPr>
            <p:spPr>
              <a:xfrm>
                <a:off x="9293517" y="188686"/>
                <a:ext cx="3111357" cy="1255479"/>
              </a:xfrm>
              <a:prstGeom prst="roundRect">
                <a:avLst>
                  <a:gd name="adj" fmla="val 7349"/>
                </a:avLst>
              </a:prstGeom>
              <a:solidFill>
                <a:schemeClr val="bg1"/>
              </a:solidFill>
              <a:ln>
                <a:solidFill>
                  <a:srgbClr val="F8800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9370132" y="281277"/>
                <a:ext cx="2950479" cy="1045091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从观测点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(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如地震台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)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到震中的直线距离。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</p:grpSp>
        <p:cxnSp>
          <p:nvCxnSpPr>
            <p:cNvPr id="59" name="连接符: 肘形 58"/>
            <p:cNvCxnSpPr>
              <a:stCxn id="50" idx="1"/>
            </p:cNvCxnSpPr>
            <p:nvPr/>
          </p:nvCxnSpPr>
          <p:spPr>
            <a:xfrm rot="10800000" flipV="1">
              <a:off x="6865621" y="1135396"/>
              <a:ext cx="2048831" cy="1348724"/>
            </a:xfrm>
            <a:prstGeom prst="bentConnector3">
              <a:avLst>
                <a:gd name="adj1" fmla="val 99093"/>
              </a:avLst>
            </a:prstGeom>
            <a:ln>
              <a:solidFill>
                <a:srgbClr val="05235D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50" name="组合 6149"/>
          <p:cNvGrpSpPr/>
          <p:nvPr/>
        </p:nvGrpSpPr>
        <p:grpSpPr>
          <a:xfrm>
            <a:off x="5166360" y="2487359"/>
            <a:ext cx="6474780" cy="1408024"/>
            <a:chOff x="5166360" y="2487359"/>
            <a:chExt cx="6474780" cy="1408024"/>
          </a:xfrm>
        </p:grpSpPr>
        <p:grpSp>
          <p:nvGrpSpPr>
            <p:cNvPr id="55" name="组合 54"/>
            <p:cNvGrpSpPr/>
            <p:nvPr/>
          </p:nvGrpSpPr>
          <p:grpSpPr>
            <a:xfrm>
              <a:off x="9083289" y="2487359"/>
              <a:ext cx="2557851" cy="1408024"/>
              <a:chOff x="9485299" y="2352115"/>
              <a:chExt cx="2905449" cy="1599368"/>
            </a:xfrm>
          </p:grpSpPr>
          <p:sp>
            <p:nvSpPr>
              <p:cNvPr id="56" name="矩形: 圆角 55"/>
              <p:cNvSpPr/>
              <p:nvPr/>
            </p:nvSpPr>
            <p:spPr>
              <a:xfrm>
                <a:off x="9485299" y="2352115"/>
                <a:ext cx="2905449" cy="1599368"/>
              </a:xfrm>
              <a:prstGeom prst="roundRect">
                <a:avLst>
                  <a:gd name="adj" fmla="val 7349"/>
                </a:avLst>
              </a:prstGeom>
              <a:solidFill>
                <a:schemeClr val="bg1"/>
              </a:solidFill>
              <a:ln>
                <a:solidFill>
                  <a:srgbClr val="F8800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9710346" y="2356730"/>
                <a:ext cx="2527125" cy="1590469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震源在地面的垂直投影，即地面正对震源的点。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</p:grpSp>
        <p:cxnSp>
          <p:nvCxnSpPr>
            <p:cNvPr id="60" name="直接连接符 59"/>
            <p:cNvCxnSpPr>
              <a:endCxn id="56" idx="1"/>
            </p:cNvCxnSpPr>
            <p:nvPr/>
          </p:nvCxnSpPr>
          <p:spPr>
            <a:xfrm flipV="1">
              <a:off x="5166360" y="3191374"/>
              <a:ext cx="3916929" cy="1406"/>
            </a:xfrm>
            <a:prstGeom prst="line">
              <a:avLst/>
            </a:prstGeom>
            <a:ln>
              <a:solidFill>
                <a:srgbClr val="05235D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47" name="组合 6146"/>
          <p:cNvGrpSpPr/>
          <p:nvPr/>
        </p:nvGrpSpPr>
        <p:grpSpPr>
          <a:xfrm>
            <a:off x="557899" y="3111864"/>
            <a:ext cx="4577285" cy="1105278"/>
            <a:chOff x="881449" y="3111864"/>
            <a:chExt cx="4577285" cy="1105278"/>
          </a:xfrm>
        </p:grpSpPr>
        <p:grpSp>
          <p:nvGrpSpPr>
            <p:cNvPr id="46" name="组合 45"/>
            <p:cNvGrpSpPr/>
            <p:nvPr/>
          </p:nvGrpSpPr>
          <p:grpSpPr>
            <a:xfrm>
              <a:off x="881449" y="3111864"/>
              <a:ext cx="1917284" cy="1105278"/>
              <a:chOff x="168873" y="2703323"/>
              <a:chExt cx="2177833" cy="1255479"/>
            </a:xfrm>
          </p:grpSpPr>
          <p:sp>
            <p:nvSpPr>
              <p:cNvPr id="47" name="矩形: 圆角 46"/>
              <p:cNvSpPr/>
              <p:nvPr/>
            </p:nvSpPr>
            <p:spPr>
              <a:xfrm>
                <a:off x="168873" y="2703323"/>
                <a:ext cx="2177833" cy="1255479"/>
              </a:xfrm>
              <a:prstGeom prst="roundRect">
                <a:avLst>
                  <a:gd name="adj" fmla="val 7349"/>
                </a:avLst>
              </a:prstGeom>
              <a:solidFill>
                <a:schemeClr val="bg1"/>
              </a:solidFill>
              <a:ln>
                <a:solidFill>
                  <a:srgbClr val="F8800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>
                <a:off x="318478" y="2815444"/>
                <a:ext cx="1872679" cy="1045091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从震中到震源垂直距离。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</p:grpSp>
        <p:cxnSp>
          <p:nvCxnSpPr>
            <p:cNvPr id="61" name="直接连接符 60"/>
            <p:cNvCxnSpPr>
              <a:stCxn id="47" idx="3"/>
              <a:endCxn id="19" idx="14"/>
            </p:cNvCxnSpPr>
            <p:nvPr/>
          </p:nvCxnSpPr>
          <p:spPr>
            <a:xfrm>
              <a:off x="2798733" y="3664503"/>
              <a:ext cx="2660001" cy="21204"/>
            </a:xfrm>
            <a:prstGeom prst="line">
              <a:avLst/>
            </a:prstGeom>
            <a:ln>
              <a:solidFill>
                <a:srgbClr val="05235D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45" name="组合 6144"/>
          <p:cNvGrpSpPr/>
          <p:nvPr/>
        </p:nvGrpSpPr>
        <p:grpSpPr>
          <a:xfrm>
            <a:off x="562757" y="4943932"/>
            <a:ext cx="4940298" cy="1336041"/>
            <a:chOff x="562757" y="4943932"/>
            <a:chExt cx="4940298" cy="1336041"/>
          </a:xfrm>
        </p:grpSpPr>
        <p:grpSp>
          <p:nvGrpSpPr>
            <p:cNvPr id="43" name="组合 42"/>
            <p:cNvGrpSpPr/>
            <p:nvPr/>
          </p:nvGrpSpPr>
          <p:grpSpPr>
            <a:xfrm>
              <a:off x="562757" y="5174695"/>
              <a:ext cx="2739124" cy="1105278"/>
              <a:chOff x="-193127" y="5404644"/>
              <a:chExt cx="3111357" cy="1255479"/>
            </a:xfrm>
          </p:grpSpPr>
          <p:sp>
            <p:nvSpPr>
              <p:cNvPr id="44" name="矩形: 圆角 43"/>
              <p:cNvSpPr/>
              <p:nvPr/>
            </p:nvSpPr>
            <p:spPr>
              <a:xfrm>
                <a:off x="-193127" y="5404644"/>
                <a:ext cx="3111357" cy="1255479"/>
              </a:xfrm>
              <a:prstGeom prst="roundRect">
                <a:avLst>
                  <a:gd name="adj" fmla="val 7349"/>
                </a:avLst>
              </a:prstGeom>
              <a:solidFill>
                <a:schemeClr val="bg1"/>
              </a:solidFill>
              <a:ln>
                <a:solidFill>
                  <a:srgbClr val="F8800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-74209" y="5512523"/>
                <a:ext cx="2859252" cy="1045091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地球内部岩石发生断裂引起震动位置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</p:grpSp>
        <p:cxnSp>
          <p:nvCxnSpPr>
            <p:cNvPr id="62" name="连接符: 肘形 61"/>
            <p:cNvCxnSpPr>
              <a:stCxn id="44" idx="3"/>
              <a:endCxn id="11" idx="2"/>
            </p:cNvCxnSpPr>
            <p:nvPr/>
          </p:nvCxnSpPr>
          <p:spPr>
            <a:xfrm flipV="1">
              <a:off x="3301881" y="4943932"/>
              <a:ext cx="2201174" cy="783402"/>
            </a:xfrm>
            <a:prstGeom prst="bentConnector2">
              <a:avLst/>
            </a:prstGeom>
            <a:ln>
              <a:solidFill>
                <a:srgbClr val="05235D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51" name="组合 6150"/>
          <p:cNvGrpSpPr/>
          <p:nvPr/>
        </p:nvGrpSpPr>
        <p:grpSpPr>
          <a:xfrm>
            <a:off x="5782431" y="4586846"/>
            <a:ext cx="5871144" cy="1885672"/>
            <a:chOff x="5782431" y="4586846"/>
            <a:chExt cx="5871144" cy="1885672"/>
          </a:xfrm>
        </p:grpSpPr>
        <p:grpSp>
          <p:nvGrpSpPr>
            <p:cNvPr id="52" name="组合 51"/>
            <p:cNvGrpSpPr/>
            <p:nvPr/>
          </p:nvGrpSpPr>
          <p:grpSpPr>
            <a:xfrm>
              <a:off x="7810503" y="5007115"/>
              <a:ext cx="3843072" cy="1465403"/>
              <a:chOff x="8039545" y="5214289"/>
              <a:chExt cx="4365323" cy="1664544"/>
            </a:xfrm>
          </p:grpSpPr>
          <p:sp>
            <p:nvSpPr>
              <p:cNvPr id="53" name="矩形: 圆角 52"/>
              <p:cNvSpPr/>
              <p:nvPr/>
            </p:nvSpPr>
            <p:spPr>
              <a:xfrm>
                <a:off x="8039545" y="5214289"/>
                <a:ext cx="4365323" cy="1664544"/>
              </a:xfrm>
              <a:prstGeom prst="roundRect">
                <a:avLst>
                  <a:gd name="adj" fmla="val 7349"/>
                </a:avLst>
              </a:prstGeom>
              <a:solidFill>
                <a:schemeClr val="bg1"/>
              </a:solidFill>
              <a:ln>
                <a:solidFill>
                  <a:srgbClr val="F8800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54" name="文本框 53"/>
              <p:cNvSpPr txBox="1"/>
              <p:nvPr/>
            </p:nvSpPr>
            <p:spPr>
              <a:xfrm>
                <a:off x="8126097" y="5268212"/>
                <a:ext cx="4176285" cy="1590471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pPr algn="just">
                  <a:lnSpc>
                    <a:spcPct val="13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地震波是震源释放的能量波</a:t>
                </a:r>
                <a:endPara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  <a:p>
                <a:pPr algn="just">
                  <a:lnSpc>
                    <a:spcPct val="130000"/>
                  </a:lnSpc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</a:rPr>
                  <a:t>地面出现的各种破坏现象，都是地震波冲击造成。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endParaRPr>
              </a:p>
            </p:txBody>
          </p:sp>
        </p:grpSp>
        <p:cxnSp>
          <p:nvCxnSpPr>
            <p:cNvPr id="63" name="连接符: 肘形 62"/>
            <p:cNvCxnSpPr>
              <a:stCxn id="30" idx="18"/>
              <a:endCxn id="53" idx="0"/>
            </p:cNvCxnSpPr>
            <p:nvPr/>
          </p:nvCxnSpPr>
          <p:spPr>
            <a:xfrm>
              <a:off x="5782431" y="4586846"/>
              <a:ext cx="3949608" cy="420268"/>
            </a:xfrm>
            <a:prstGeom prst="bentConnector2">
              <a:avLst/>
            </a:prstGeom>
            <a:ln>
              <a:solidFill>
                <a:srgbClr val="05235D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/>
          <p:cNvSpPr/>
          <p:nvPr/>
        </p:nvSpPr>
        <p:spPr>
          <a:xfrm>
            <a:off x="4872000" y="627467"/>
            <a:ext cx="2448000" cy="134504"/>
          </a:xfrm>
          <a:prstGeom prst="rect">
            <a:avLst/>
          </a:prstGeom>
          <a:solidFill>
            <a:srgbClr val="F88008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6144" name="矩形 6143"/>
          <p:cNvSpPr/>
          <p:nvPr/>
        </p:nvSpPr>
        <p:spPr>
          <a:xfrm>
            <a:off x="4926449" y="357162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dirty="0">
                <a:ln w="6350">
                  <a:noFill/>
                </a:ln>
                <a:solidFill>
                  <a:srgbClr val="042464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地震构造示意图</a:t>
            </a:r>
            <a:endParaRPr lang="zh-CN" altLang="en-US" sz="2400" dirty="0">
              <a:ln w="6350">
                <a:noFill/>
              </a:ln>
              <a:solidFill>
                <a:srgbClr val="042464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矩形 115"/>
          <p:cNvSpPr/>
          <p:nvPr/>
        </p:nvSpPr>
        <p:spPr>
          <a:xfrm>
            <a:off x="6980144" y="815791"/>
            <a:ext cx="1676722" cy="72000"/>
          </a:xfrm>
          <a:prstGeom prst="rect">
            <a:avLst/>
          </a:prstGeom>
          <a:solidFill>
            <a:srgbClr val="F88008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9001099" y="815791"/>
            <a:ext cx="1676722" cy="72000"/>
          </a:xfrm>
          <a:prstGeom prst="rect">
            <a:avLst/>
          </a:prstGeom>
          <a:solidFill>
            <a:srgbClr val="F88008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36494" y="815791"/>
            <a:ext cx="1162372" cy="72000"/>
          </a:xfrm>
          <a:prstGeom prst="rect">
            <a:avLst/>
          </a:prstGeom>
          <a:solidFill>
            <a:srgbClr val="F88008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9636" y="437360"/>
            <a:ext cx="11752729" cy="939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地震波：</a:t>
            </a:r>
            <a:r>
              <a:rPr lang="zh-CN" altLang="en-US" sz="20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地震的能量以波动的方式向外传播。地震波有</a:t>
            </a:r>
            <a:r>
              <a:rPr lang="zh-CN" altLang="en-US" sz="24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纵波（</a:t>
            </a:r>
            <a:r>
              <a:rPr lang="en-US" altLang="zh-CN" sz="24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P</a:t>
            </a:r>
            <a:r>
              <a:rPr lang="zh-CN" altLang="en-US" sz="24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波）</a:t>
            </a:r>
            <a:r>
              <a:rPr lang="zh-CN" altLang="en-US" sz="20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和</a:t>
            </a:r>
            <a:r>
              <a:rPr lang="zh-CN" altLang="en-US" sz="24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横波（</a:t>
            </a:r>
            <a:r>
              <a:rPr lang="en-US" altLang="zh-CN" sz="24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S</a:t>
            </a:r>
            <a:r>
              <a:rPr lang="zh-CN" altLang="en-US" sz="2400" dirty="0">
                <a:latin typeface="思源黑体 Bold" panose="020B0800000000000000" pitchFamily="34" charset="-122"/>
                <a:ea typeface="思源黑体 Bold" panose="020B0800000000000000" pitchFamily="34" charset="-122"/>
              </a:rPr>
              <a:t>波）</a:t>
            </a:r>
            <a:r>
              <a:rPr lang="zh-CN" altLang="en-US" sz="20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之分。</a:t>
            </a:r>
            <a:endParaRPr lang="en-US" altLang="zh-CN" sz="20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质点振动方向与地震波传播方向平行叫纵波（</a:t>
            </a:r>
            <a:r>
              <a:rPr lang="en-US" altLang="zh-CN" sz="20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</a:t>
            </a:r>
            <a:r>
              <a:rPr lang="zh-CN" altLang="en-US" sz="20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波）质点振动方向与地震波传播方向垂直叫横波（</a:t>
            </a:r>
            <a:r>
              <a:rPr lang="en-US" altLang="zh-CN" sz="20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S</a:t>
            </a:r>
            <a:r>
              <a:rPr lang="zh-CN" altLang="en-US" sz="20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波）</a:t>
            </a:r>
            <a:endParaRPr lang="zh-CN" altLang="en-US" sz="20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219200" y="1916537"/>
            <a:ext cx="9715509" cy="2092612"/>
            <a:chOff x="1291770" y="1916537"/>
            <a:chExt cx="9715509" cy="2092612"/>
          </a:xfrm>
        </p:grpSpPr>
        <p:sp>
          <p:nvSpPr>
            <p:cNvPr id="108" name="矩形 107"/>
            <p:cNvSpPr/>
            <p:nvPr/>
          </p:nvSpPr>
          <p:spPr>
            <a:xfrm>
              <a:off x="1291770" y="1916537"/>
              <a:ext cx="9715509" cy="20926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F88008"/>
              </a:solidFill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grpSp>
          <p:nvGrpSpPr>
            <p:cNvPr id="2068" name="组合 2067"/>
            <p:cNvGrpSpPr/>
            <p:nvPr/>
          </p:nvGrpSpPr>
          <p:grpSpPr>
            <a:xfrm>
              <a:off x="1459847" y="2196438"/>
              <a:ext cx="9466689" cy="1721163"/>
              <a:chOff x="1001286" y="2308498"/>
              <a:chExt cx="9466689" cy="1721163"/>
            </a:xfrm>
          </p:grpSpPr>
          <p:grpSp>
            <p:nvGrpSpPr>
              <p:cNvPr id="2064" name="组合 2063"/>
              <p:cNvGrpSpPr/>
              <p:nvPr/>
            </p:nvGrpSpPr>
            <p:grpSpPr>
              <a:xfrm>
                <a:off x="1001286" y="2308498"/>
                <a:ext cx="8537152" cy="1721163"/>
                <a:chOff x="1001286" y="2041718"/>
                <a:chExt cx="8537152" cy="1721163"/>
              </a:xfrm>
            </p:grpSpPr>
            <p:grpSp>
              <p:nvGrpSpPr>
                <p:cNvPr id="2062" name="组合 2061"/>
                <p:cNvGrpSpPr/>
                <p:nvPr/>
              </p:nvGrpSpPr>
              <p:grpSpPr>
                <a:xfrm>
                  <a:off x="1022350" y="2564088"/>
                  <a:ext cx="8442325" cy="177800"/>
                  <a:chOff x="1022350" y="2717800"/>
                  <a:chExt cx="8442325" cy="177800"/>
                </a:xfrm>
              </p:grpSpPr>
              <p:grpSp>
                <p:nvGrpSpPr>
                  <p:cNvPr id="4" name="组合 3"/>
                  <p:cNvGrpSpPr/>
                  <p:nvPr/>
                </p:nvGrpSpPr>
                <p:grpSpPr>
                  <a:xfrm>
                    <a:off x="1022350" y="2717800"/>
                    <a:ext cx="1584325" cy="177800"/>
                    <a:chOff x="6235700" y="2298700"/>
                    <a:chExt cx="1584325" cy="177800"/>
                  </a:xfrm>
                </p:grpSpPr>
                <p:sp>
                  <p:nvSpPr>
                    <p:cNvPr id="3" name="椭圆 2"/>
                    <p:cNvSpPr/>
                    <p:nvPr/>
                  </p:nvSpPr>
                  <p:spPr>
                    <a:xfrm>
                      <a:off x="62357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" name="椭圆 4"/>
                    <p:cNvSpPr/>
                    <p:nvPr/>
                  </p:nvSpPr>
                  <p:spPr>
                    <a:xfrm>
                      <a:off x="64484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6" name="椭圆 5"/>
                    <p:cNvSpPr/>
                    <p:nvPr/>
                  </p:nvSpPr>
                  <p:spPr>
                    <a:xfrm>
                      <a:off x="6683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" name="椭圆 6"/>
                    <p:cNvSpPr/>
                    <p:nvPr/>
                  </p:nvSpPr>
                  <p:spPr>
                    <a:xfrm>
                      <a:off x="6937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" name="椭圆 7"/>
                    <p:cNvSpPr/>
                    <p:nvPr/>
                  </p:nvSpPr>
                  <p:spPr>
                    <a:xfrm>
                      <a:off x="72390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" name="椭圆 8"/>
                    <p:cNvSpPr/>
                    <p:nvPr/>
                  </p:nvSpPr>
                  <p:spPr>
                    <a:xfrm>
                      <a:off x="76422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dirty="0"/>
                    </a:p>
                  </p:txBody>
                </p:sp>
              </p:grpSp>
              <p:grpSp>
                <p:nvGrpSpPr>
                  <p:cNvPr id="18" name="组合 17"/>
                  <p:cNvGrpSpPr/>
                  <p:nvPr/>
                </p:nvGrpSpPr>
                <p:grpSpPr>
                  <a:xfrm flipH="1">
                    <a:off x="2832100" y="2717800"/>
                    <a:ext cx="1584325" cy="177800"/>
                    <a:chOff x="6235700" y="2298700"/>
                    <a:chExt cx="1584325" cy="177800"/>
                  </a:xfrm>
                </p:grpSpPr>
                <p:sp>
                  <p:nvSpPr>
                    <p:cNvPr id="19" name="椭圆 18"/>
                    <p:cNvSpPr/>
                    <p:nvPr/>
                  </p:nvSpPr>
                  <p:spPr>
                    <a:xfrm>
                      <a:off x="62357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" name="椭圆 19"/>
                    <p:cNvSpPr/>
                    <p:nvPr/>
                  </p:nvSpPr>
                  <p:spPr>
                    <a:xfrm>
                      <a:off x="64484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" name="椭圆 20"/>
                    <p:cNvSpPr/>
                    <p:nvPr/>
                  </p:nvSpPr>
                  <p:spPr>
                    <a:xfrm>
                      <a:off x="6683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2" name="椭圆 21"/>
                    <p:cNvSpPr/>
                    <p:nvPr/>
                  </p:nvSpPr>
                  <p:spPr>
                    <a:xfrm>
                      <a:off x="6937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" name="椭圆 22"/>
                    <p:cNvSpPr/>
                    <p:nvPr/>
                  </p:nvSpPr>
                  <p:spPr>
                    <a:xfrm>
                      <a:off x="72390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" name="椭圆 23"/>
                    <p:cNvSpPr/>
                    <p:nvPr/>
                  </p:nvSpPr>
                  <p:spPr>
                    <a:xfrm>
                      <a:off x="76422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5" name="组合 24"/>
                  <p:cNvGrpSpPr/>
                  <p:nvPr/>
                </p:nvGrpSpPr>
                <p:grpSpPr>
                  <a:xfrm>
                    <a:off x="4451350" y="2717800"/>
                    <a:ext cx="1584325" cy="177800"/>
                    <a:chOff x="6235700" y="2298700"/>
                    <a:chExt cx="1584325" cy="177800"/>
                  </a:xfrm>
                </p:grpSpPr>
                <p:sp>
                  <p:nvSpPr>
                    <p:cNvPr id="26" name="椭圆 25"/>
                    <p:cNvSpPr/>
                    <p:nvPr/>
                  </p:nvSpPr>
                  <p:spPr>
                    <a:xfrm>
                      <a:off x="62357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" name="椭圆 26"/>
                    <p:cNvSpPr/>
                    <p:nvPr/>
                  </p:nvSpPr>
                  <p:spPr>
                    <a:xfrm>
                      <a:off x="64484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8" name="椭圆 27"/>
                    <p:cNvSpPr/>
                    <p:nvPr/>
                  </p:nvSpPr>
                  <p:spPr>
                    <a:xfrm>
                      <a:off x="6683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" name="椭圆 28"/>
                    <p:cNvSpPr/>
                    <p:nvPr/>
                  </p:nvSpPr>
                  <p:spPr>
                    <a:xfrm>
                      <a:off x="6937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" name="椭圆 29"/>
                    <p:cNvSpPr/>
                    <p:nvPr/>
                  </p:nvSpPr>
                  <p:spPr>
                    <a:xfrm>
                      <a:off x="72390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" name="椭圆 30"/>
                    <p:cNvSpPr/>
                    <p:nvPr/>
                  </p:nvSpPr>
                  <p:spPr>
                    <a:xfrm>
                      <a:off x="76422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2" name="组合 31"/>
                  <p:cNvGrpSpPr/>
                  <p:nvPr/>
                </p:nvGrpSpPr>
                <p:grpSpPr>
                  <a:xfrm flipH="1">
                    <a:off x="6261100" y="2717800"/>
                    <a:ext cx="1584325" cy="177800"/>
                    <a:chOff x="6235700" y="2298700"/>
                    <a:chExt cx="1584325" cy="177800"/>
                  </a:xfrm>
                </p:grpSpPr>
                <p:sp>
                  <p:nvSpPr>
                    <p:cNvPr id="33" name="椭圆 32"/>
                    <p:cNvSpPr/>
                    <p:nvPr/>
                  </p:nvSpPr>
                  <p:spPr>
                    <a:xfrm>
                      <a:off x="62357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" name="椭圆 33"/>
                    <p:cNvSpPr/>
                    <p:nvPr/>
                  </p:nvSpPr>
                  <p:spPr>
                    <a:xfrm>
                      <a:off x="64484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" name="椭圆 34"/>
                    <p:cNvSpPr/>
                    <p:nvPr/>
                  </p:nvSpPr>
                  <p:spPr>
                    <a:xfrm>
                      <a:off x="6683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" name="椭圆 35"/>
                    <p:cNvSpPr/>
                    <p:nvPr/>
                  </p:nvSpPr>
                  <p:spPr>
                    <a:xfrm>
                      <a:off x="6937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7" name="椭圆 36"/>
                    <p:cNvSpPr/>
                    <p:nvPr/>
                  </p:nvSpPr>
                  <p:spPr>
                    <a:xfrm>
                      <a:off x="72390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" name="椭圆 37"/>
                    <p:cNvSpPr/>
                    <p:nvPr/>
                  </p:nvSpPr>
                  <p:spPr>
                    <a:xfrm>
                      <a:off x="76422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9" name="组合 38"/>
                  <p:cNvGrpSpPr/>
                  <p:nvPr/>
                </p:nvGrpSpPr>
                <p:grpSpPr>
                  <a:xfrm>
                    <a:off x="7880350" y="2717800"/>
                    <a:ext cx="1584325" cy="177800"/>
                    <a:chOff x="6235700" y="2298700"/>
                    <a:chExt cx="1584325" cy="177800"/>
                  </a:xfrm>
                </p:grpSpPr>
                <p:sp>
                  <p:nvSpPr>
                    <p:cNvPr id="40" name="椭圆 39"/>
                    <p:cNvSpPr/>
                    <p:nvPr/>
                  </p:nvSpPr>
                  <p:spPr>
                    <a:xfrm>
                      <a:off x="62357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" name="椭圆 40"/>
                    <p:cNvSpPr/>
                    <p:nvPr/>
                  </p:nvSpPr>
                  <p:spPr>
                    <a:xfrm>
                      <a:off x="64484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" name="椭圆 41"/>
                    <p:cNvSpPr/>
                    <p:nvPr/>
                  </p:nvSpPr>
                  <p:spPr>
                    <a:xfrm>
                      <a:off x="6683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" name="椭圆 42"/>
                    <p:cNvSpPr/>
                    <p:nvPr/>
                  </p:nvSpPr>
                  <p:spPr>
                    <a:xfrm>
                      <a:off x="693737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" name="椭圆 43"/>
                    <p:cNvSpPr/>
                    <p:nvPr/>
                  </p:nvSpPr>
                  <p:spPr>
                    <a:xfrm>
                      <a:off x="7239000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" name="椭圆 44"/>
                    <p:cNvSpPr/>
                    <p:nvPr/>
                  </p:nvSpPr>
                  <p:spPr>
                    <a:xfrm>
                      <a:off x="7642225" y="2298700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2060" name="组合 2059"/>
                <p:cNvGrpSpPr/>
                <p:nvPr/>
              </p:nvGrpSpPr>
              <p:grpSpPr>
                <a:xfrm>
                  <a:off x="4584331" y="3062834"/>
                  <a:ext cx="1918544" cy="700047"/>
                  <a:chOff x="4927231" y="3216546"/>
                  <a:chExt cx="1918544" cy="700047"/>
                </a:xfrm>
              </p:grpSpPr>
              <p:grpSp>
                <p:nvGrpSpPr>
                  <p:cNvPr id="2058" name="组合 2057"/>
                  <p:cNvGrpSpPr/>
                  <p:nvPr/>
                </p:nvGrpSpPr>
                <p:grpSpPr>
                  <a:xfrm>
                    <a:off x="4927231" y="3216546"/>
                    <a:ext cx="1918544" cy="236182"/>
                    <a:chOff x="4927231" y="3216546"/>
                    <a:chExt cx="1918544" cy="236182"/>
                  </a:xfrm>
                </p:grpSpPr>
                <p:sp>
                  <p:nvSpPr>
                    <p:cNvPr id="124" name="椭圆 123"/>
                    <p:cNvSpPr/>
                    <p:nvPr/>
                  </p:nvSpPr>
                  <p:spPr>
                    <a:xfrm>
                      <a:off x="5797603" y="3250749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dirty="0"/>
                    </a:p>
                  </p:txBody>
                </p:sp>
                <p:sp>
                  <p:nvSpPr>
                    <p:cNvPr id="2057" name="箭头: 右 2056"/>
                    <p:cNvSpPr/>
                    <p:nvPr/>
                  </p:nvSpPr>
                  <p:spPr>
                    <a:xfrm>
                      <a:off x="6128225" y="3216546"/>
                      <a:ext cx="717550" cy="236182"/>
                    </a:xfrm>
                    <a:custGeom>
                      <a:avLst/>
                      <a:gdLst>
                        <a:gd name="connsiteX0" fmla="*/ 0 w 717550"/>
                        <a:gd name="connsiteY0" fmla="*/ 59046 h 236182"/>
                        <a:gd name="connsiteX1" fmla="*/ 480397 w 717550"/>
                        <a:gd name="connsiteY1" fmla="*/ 59046 h 236182"/>
                        <a:gd name="connsiteX2" fmla="*/ 480397 w 717550"/>
                        <a:gd name="connsiteY2" fmla="*/ 0 h 236182"/>
                        <a:gd name="connsiteX3" fmla="*/ 717550 w 717550"/>
                        <a:gd name="connsiteY3" fmla="*/ 118091 h 236182"/>
                        <a:gd name="connsiteX4" fmla="*/ 480397 w 717550"/>
                        <a:gd name="connsiteY4" fmla="*/ 236182 h 236182"/>
                        <a:gd name="connsiteX5" fmla="*/ 480397 w 717550"/>
                        <a:gd name="connsiteY5" fmla="*/ 177137 h 236182"/>
                        <a:gd name="connsiteX6" fmla="*/ 0 w 717550"/>
                        <a:gd name="connsiteY6" fmla="*/ 177137 h 236182"/>
                        <a:gd name="connsiteX7" fmla="*/ 0 w 717550"/>
                        <a:gd name="connsiteY7" fmla="*/ 59046 h 236182"/>
                        <a:gd name="connsiteX0-1" fmla="*/ 0 w 717550"/>
                        <a:gd name="connsiteY0-2" fmla="*/ 59046 h 236182"/>
                        <a:gd name="connsiteX1-3" fmla="*/ 554216 w 717550"/>
                        <a:gd name="connsiteY1-4" fmla="*/ 90002 h 236182"/>
                        <a:gd name="connsiteX2-5" fmla="*/ 480397 w 717550"/>
                        <a:gd name="connsiteY2-6" fmla="*/ 0 h 236182"/>
                        <a:gd name="connsiteX3-7" fmla="*/ 717550 w 717550"/>
                        <a:gd name="connsiteY3-8" fmla="*/ 118091 h 236182"/>
                        <a:gd name="connsiteX4-9" fmla="*/ 480397 w 717550"/>
                        <a:gd name="connsiteY4-10" fmla="*/ 236182 h 236182"/>
                        <a:gd name="connsiteX5-11" fmla="*/ 480397 w 717550"/>
                        <a:gd name="connsiteY5-12" fmla="*/ 177137 h 236182"/>
                        <a:gd name="connsiteX6-13" fmla="*/ 0 w 717550"/>
                        <a:gd name="connsiteY6-14" fmla="*/ 177137 h 236182"/>
                        <a:gd name="connsiteX7-15" fmla="*/ 0 w 717550"/>
                        <a:gd name="connsiteY7-16" fmla="*/ 59046 h 236182"/>
                        <a:gd name="connsiteX0-17" fmla="*/ 0 w 717550"/>
                        <a:gd name="connsiteY0-18" fmla="*/ 59046 h 236182"/>
                        <a:gd name="connsiteX1-19" fmla="*/ 554216 w 717550"/>
                        <a:gd name="connsiteY1-20" fmla="*/ 90002 h 236182"/>
                        <a:gd name="connsiteX2-21" fmla="*/ 480397 w 717550"/>
                        <a:gd name="connsiteY2-22" fmla="*/ 0 h 236182"/>
                        <a:gd name="connsiteX3-23" fmla="*/ 717550 w 717550"/>
                        <a:gd name="connsiteY3-24" fmla="*/ 118091 h 236182"/>
                        <a:gd name="connsiteX4-25" fmla="*/ 480397 w 717550"/>
                        <a:gd name="connsiteY4-26" fmla="*/ 236182 h 236182"/>
                        <a:gd name="connsiteX5-27" fmla="*/ 561360 w 717550"/>
                        <a:gd name="connsiteY5-28" fmla="*/ 131894 h 236182"/>
                        <a:gd name="connsiteX6-29" fmla="*/ 0 w 717550"/>
                        <a:gd name="connsiteY6-30" fmla="*/ 177137 h 236182"/>
                        <a:gd name="connsiteX7-31" fmla="*/ 0 w 717550"/>
                        <a:gd name="connsiteY7-32" fmla="*/ 59046 h 236182"/>
                        <a:gd name="connsiteX0-33" fmla="*/ 0 w 717550"/>
                        <a:gd name="connsiteY0-34" fmla="*/ 59046 h 236182"/>
                        <a:gd name="connsiteX1-35" fmla="*/ 554216 w 717550"/>
                        <a:gd name="connsiteY1-36" fmla="*/ 90002 h 236182"/>
                        <a:gd name="connsiteX2-37" fmla="*/ 480397 w 717550"/>
                        <a:gd name="connsiteY2-38" fmla="*/ 0 h 236182"/>
                        <a:gd name="connsiteX3-39" fmla="*/ 717550 w 717550"/>
                        <a:gd name="connsiteY3-40" fmla="*/ 118091 h 236182"/>
                        <a:gd name="connsiteX4-41" fmla="*/ 480397 w 717550"/>
                        <a:gd name="connsiteY4-42" fmla="*/ 236182 h 236182"/>
                        <a:gd name="connsiteX5-43" fmla="*/ 561360 w 717550"/>
                        <a:gd name="connsiteY5-44" fmla="*/ 131894 h 236182"/>
                        <a:gd name="connsiteX6-45" fmla="*/ 0 w 717550"/>
                        <a:gd name="connsiteY6-46" fmla="*/ 177137 h 236182"/>
                        <a:gd name="connsiteX7-47" fmla="*/ 0 w 717550"/>
                        <a:gd name="connsiteY7-48" fmla="*/ 59046 h 236182"/>
                        <a:gd name="connsiteX0-49" fmla="*/ 0 w 717550"/>
                        <a:gd name="connsiteY0-50" fmla="*/ 59046 h 236182"/>
                        <a:gd name="connsiteX1-51" fmla="*/ 554216 w 717550"/>
                        <a:gd name="connsiteY1-52" fmla="*/ 90002 h 236182"/>
                        <a:gd name="connsiteX2-53" fmla="*/ 480397 w 717550"/>
                        <a:gd name="connsiteY2-54" fmla="*/ 0 h 236182"/>
                        <a:gd name="connsiteX3-55" fmla="*/ 717550 w 717550"/>
                        <a:gd name="connsiteY3-56" fmla="*/ 118091 h 236182"/>
                        <a:gd name="connsiteX4-57" fmla="*/ 480397 w 717550"/>
                        <a:gd name="connsiteY4-58" fmla="*/ 236182 h 236182"/>
                        <a:gd name="connsiteX5-59" fmla="*/ 561360 w 717550"/>
                        <a:gd name="connsiteY5-60" fmla="*/ 131894 h 236182"/>
                        <a:gd name="connsiteX6-61" fmla="*/ 0 w 717550"/>
                        <a:gd name="connsiteY6-62" fmla="*/ 177137 h 236182"/>
                        <a:gd name="connsiteX7-63" fmla="*/ 0 w 717550"/>
                        <a:gd name="connsiteY7-64" fmla="*/ 59046 h 236182"/>
                        <a:gd name="connsiteX0-65" fmla="*/ 0 w 717550"/>
                        <a:gd name="connsiteY0-66" fmla="*/ 47139 h 236182"/>
                        <a:gd name="connsiteX1-67" fmla="*/ 554216 w 717550"/>
                        <a:gd name="connsiteY1-68" fmla="*/ 90002 h 236182"/>
                        <a:gd name="connsiteX2-69" fmla="*/ 480397 w 717550"/>
                        <a:gd name="connsiteY2-70" fmla="*/ 0 h 236182"/>
                        <a:gd name="connsiteX3-71" fmla="*/ 717550 w 717550"/>
                        <a:gd name="connsiteY3-72" fmla="*/ 118091 h 236182"/>
                        <a:gd name="connsiteX4-73" fmla="*/ 480397 w 717550"/>
                        <a:gd name="connsiteY4-74" fmla="*/ 236182 h 236182"/>
                        <a:gd name="connsiteX5-75" fmla="*/ 561360 w 717550"/>
                        <a:gd name="connsiteY5-76" fmla="*/ 131894 h 236182"/>
                        <a:gd name="connsiteX6-77" fmla="*/ 0 w 717550"/>
                        <a:gd name="connsiteY6-78" fmla="*/ 177137 h 236182"/>
                        <a:gd name="connsiteX7-79" fmla="*/ 0 w 717550"/>
                        <a:gd name="connsiteY7-80" fmla="*/ 47139 h 23618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</a:cxnLst>
                      <a:rect l="l" t="t" r="r" b="b"/>
                      <a:pathLst>
                        <a:path w="717550" h="236182">
                          <a:moveTo>
                            <a:pt x="0" y="47139"/>
                          </a:moveTo>
                          <a:cubicBezTo>
                            <a:pt x="184739" y="76508"/>
                            <a:pt x="369477" y="79683"/>
                            <a:pt x="554216" y="90002"/>
                          </a:cubicBezTo>
                          <a:lnTo>
                            <a:pt x="480397" y="0"/>
                          </a:lnTo>
                          <a:lnTo>
                            <a:pt x="717550" y="118091"/>
                          </a:lnTo>
                          <a:lnTo>
                            <a:pt x="480397" y="236182"/>
                          </a:lnTo>
                          <a:lnTo>
                            <a:pt x="561360" y="131894"/>
                          </a:lnTo>
                          <a:cubicBezTo>
                            <a:pt x="374240" y="146975"/>
                            <a:pt x="189502" y="133481"/>
                            <a:pt x="0" y="177137"/>
                          </a:cubicBezTo>
                          <a:lnTo>
                            <a:pt x="0" y="47139"/>
                          </a:lnTo>
                          <a:close/>
                        </a:path>
                      </a:pathLst>
                    </a:custGeom>
                    <a:solidFill>
                      <a:srgbClr val="C0000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6" name="箭头: 右 2056"/>
                    <p:cNvSpPr/>
                    <p:nvPr/>
                  </p:nvSpPr>
                  <p:spPr>
                    <a:xfrm flipH="1">
                      <a:off x="4927231" y="3216546"/>
                      <a:ext cx="717550" cy="236182"/>
                    </a:xfrm>
                    <a:custGeom>
                      <a:avLst/>
                      <a:gdLst>
                        <a:gd name="connsiteX0" fmla="*/ 0 w 717550"/>
                        <a:gd name="connsiteY0" fmla="*/ 59046 h 236182"/>
                        <a:gd name="connsiteX1" fmla="*/ 480397 w 717550"/>
                        <a:gd name="connsiteY1" fmla="*/ 59046 h 236182"/>
                        <a:gd name="connsiteX2" fmla="*/ 480397 w 717550"/>
                        <a:gd name="connsiteY2" fmla="*/ 0 h 236182"/>
                        <a:gd name="connsiteX3" fmla="*/ 717550 w 717550"/>
                        <a:gd name="connsiteY3" fmla="*/ 118091 h 236182"/>
                        <a:gd name="connsiteX4" fmla="*/ 480397 w 717550"/>
                        <a:gd name="connsiteY4" fmla="*/ 236182 h 236182"/>
                        <a:gd name="connsiteX5" fmla="*/ 480397 w 717550"/>
                        <a:gd name="connsiteY5" fmla="*/ 177137 h 236182"/>
                        <a:gd name="connsiteX6" fmla="*/ 0 w 717550"/>
                        <a:gd name="connsiteY6" fmla="*/ 177137 h 236182"/>
                        <a:gd name="connsiteX7" fmla="*/ 0 w 717550"/>
                        <a:gd name="connsiteY7" fmla="*/ 59046 h 236182"/>
                        <a:gd name="connsiteX0-1" fmla="*/ 0 w 717550"/>
                        <a:gd name="connsiteY0-2" fmla="*/ 59046 h 236182"/>
                        <a:gd name="connsiteX1-3" fmla="*/ 554216 w 717550"/>
                        <a:gd name="connsiteY1-4" fmla="*/ 90002 h 236182"/>
                        <a:gd name="connsiteX2-5" fmla="*/ 480397 w 717550"/>
                        <a:gd name="connsiteY2-6" fmla="*/ 0 h 236182"/>
                        <a:gd name="connsiteX3-7" fmla="*/ 717550 w 717550"/>
                        <a:gd name="connsiteY3-8" fmla="*/ 118091 h 236182"/>
                        <a:gd name="connsiteX4-9" fmla="*/ 480397 w 717550"/>
                        <a:gd name="connsiteY4-10" fmla="*/ 236182 h 236182"/>
                        <a:gd name="connsiteX5-11" fmla="*/ 480397 w 717550"/>
                        <a:gd name="connsiteY5-12" fmla="*/ 177137 h 236182"/>
                        <a:gd name="connsiteX6-13" fmla="*/ 0 w 717550"/>
                        <a:gd name="connsiteY6-14" fmla="*/ 177137 h 236182"/>
                        <a:gd name="connsiteX7-15" fmla="*/ 0 w 717550"/>
                        <a:gd name="connsiteY7-16" fmla="*/ 59046 h 236182"/>
                        <a:gd name="connsiteX0-17" fmla="*/ 0 w 717550"/>
                        <a:gd name="connsiteY0-18" fmla="*/ 59046 h 236182"/>
                        <a:gd name="connsiteX1-19" fmla="*/ 554216 w 717550"/>
                        <a:gd name="connsiteY1-20" fmla="*/ 90002 h 236182"/>
                        <a:gd name="connsiteX2-21" fmla="*/ 480397 w 717550"/>
                        <a:gd name="connsiteY2-22" fmla="*/ 0 h 236182"/>
                        <a:gd name="connsiteX3-23" fmla="*/ 717550 w 717550"/>
                        <a:gd name="connsiteY3-24" fmla="*/ 118091 h 236182"/>
                        <a:gd name="connsiteX4-25" fmla="*/ 480397 w 717550"/>
                        <a:gd name="connsiteY4-26" fmla="*/ 236182 h 236182"/>
                        <a:gd name="connsiteX5-27" fmla="*/ 561360 w 717550"/>
                        <a:gd name="connsiteY5-28" fmla="*/ 131894 h 236182"/>
                        <a:gd name="connsiteX6-29" fmla="*/ 0 w 717550"/>
                        <a:gd name="connsiteY6-30" fmla="*/ 177137 h 236182"/>
                        <a:gd name="connsiteX7-31" fmla="*/ 0 w 717550"/>
                        <a:gd name="connsiteY7-32" fmla="*/ 59046 h 236182"/>
                        <a:gd name="connsiteX0-33" fmla="*/ 0 w 717550"/>
                        <a:gd name="connsiteY0-34" fmla="*/ 59046 h 236182"/>
                        <a:gd name="connsiteX1-35" fmla="*/ 554216 w 717550"/>
                        <a:gd name="connsiteY1-36" fmla="*/ 90002 h 236182"/>
                        <a:gd name="connsiteX2-37" fmla="*/ 480397 w 717550"/>
                        <a:gd name="connsiteY2-38" fmla="*/ 0 h 236182"/>
                        <a:gd name="connsiteX3-39" fmla="*/ 717550 w 717550"/>
                        <a:gd name="connsiteY3-40" fmla="*/ 118091 h 236182"/>
                        <a:gd name="connsiteX4-41" fmla="*/ 480397 w 717550"/>
                        <a:gd name="connsiteY4-42" fmla="*/ 236182 h 236182"/>
                        <a:gd name="connsiteX5-43" fmla="*/ 561360 w 717550"/>
                        <a:gd name="connsiteY5-44" fmla="*/ 131894 h 236182"/>
                        <a:gd name="connsiteX6-45" fmla="*/ 0 w 717550"/>
                        <a:gd name="connsiteY6-46" fmla="*/ 177137 h 236182"/>
                        <a:gd name="connsiteX7-47" fmla="*/ 0 w 717550"/>
                        <a:gd name="connsiteY7-48" fmla="*/ 59046 h 236182"/>
                        <a:gd name="connsiteX0-49" fmla="*/ 0 w 717550"/>
                        <a:gd name="connsiteY0-50" fmla="*/ 59046 h 236182"/>
                        <a:gd name="connsiteX1-51" fmla="*/ 554216 w 717550"/>
                        <a:gd name="connsiteY1-52" fmla="*/ 90002 h 236182"/>
                        <a:gd name="connsiteX2-53" fmla="*/ 480397 w 717550"/>
                        <a:gd name="connsiteY2-54" fmla="*/ 0 h 236182"/>
                        <a:gd name="connsiteX3-55" fmla="*/ 717550 w 717550"/>
                        <a:gd name="connsiteY3-56" fmla="*/ 118091 h 236182"/>
                        <a:gd name="connsiteX4-57" fmla="*/ 480397 w 717550"/>
                        <a:gd name="connsiteY4-58" fmla="*/ 236182 h 236182"/>
                        <a:gd name="connsiteX5-59" fmla="*/ 561360 w 717550"/>
                        <a:gd name="connsiteY5-60" fmla="*/ 131894 h 236182"/>
                        <a:gd name="connsiteX6-61" fmla="*/ 0 w 717550"/>
                        <a:gd name="connsiteY6-62" fmla="*/ 177137 h 236182"/>
                        <a:gd name="connsiteX7-63" fmla="*/ 0 w 717550"/>
                        <a:gd name="connsiteY7-64" fmla="*/ 59046 h 236182"/>
                        <a:gd name="connsiteX0-65" fmla="*/ 0 w 717550"/>
                        <a:gd name="connsiteY0-66" fmla="*/ 47139 h 236182"/>
                        <a:gd name="connsiteX1-67" fmla="*/ 554216 w 717550"/>
                        <a:gd name="connsiteY1-68" fmla="*/ 90002 h 236182"/>
                        <a:gd name="connsiteX2-69" fmla="*/ 480397 w 717550"/>
                        <a:gd name="connsiteY2-70" fmla="*/ 0 h 236182"/>
                        <a:gd name="connsiteX3-71" fmla="*/ 717550 w 717550"/>
                        <a:gd name="connsiteY3-72" fmla="*/ 118091 h 236182"/>
                        <a:gd name="connsiteX4-73" fmla="*/ 480397 w 717550"/>
                        <a:gd name="connsiteY4-74" fmla="*/ 236182 h 236182"/>
                        <a:gd name="connsiteX5-75" fmla="*/ 561360 w 717550"/>
                        <a:gd name="connsiteY5-76" fmla="*/ 131894 h 236182"/>
                        <a:gd name="connsiteX6-77" fmla="*/ 0 w 717550"/>
                        <a:gd name="connsiteY6-78" fmla="*/ 177137 h 236182"/>
                        <a:gd name="connsiteX7-79" fmla="*/ 0 w 717550"/>
                        <a:gd name="connsiteY7-80" fmla="*/ 47139 h 23618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</a:cxnLst>
                      <a:rect l="l" t="t" r="r" b="b"/>
                      <a:pathLst>
                        <a:path w="717550" h="236182">
                          <a:moveTo>
                            <a:pt x="0" y="47139"/>
                          </a:moveTo>
                          <a:cubicBezTo>
                            <a:pt x="184739" y="76508"/>
                            <a:pt x="369477" y="79683"/>
                            <a:pt x="554216" y="90002"/>
                          </a:cubicBezTo>
                          <a:lnTo>
                            <a:pt x="480397" y="0"/>
                          </a:lnTo>
                          <a:lnTo>
                            <a:pt x="717550" y="118091"/>
                          </a:lnTo>
                          <a:lnTo>
                            <a:pt x="480397" y="236182"/>
                          </a:lnTo>
                          <a:lnTo>
                            <a:pt x="561360" y="131894"/>
                          </a:lnTo>
                          <a:cubicBezTo>
                            <a:pt x="374240" y="146975"/>
                            <a:pt x="189502" y="133481"/>
                            <a:pt x="0" y="177137"/>
                          </a:cubicBezTo>
                          <a:lnTo>
                            <a:pt x="0" y="47139"/>
                          </a:lnTo>
                          <a:close/>
                        </a:path>
                      </a:pathLst>
                    </a:custGeom>
                    <a:solidFill>
                      <a:srgbClr val="C0000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dirty="0"/>
                    </a:p>
                  </p:txBody>
                </p:sp>
              </p:grpSp>
              <p:sp>
                <p:nvSpPr>
                  <p:cNvPr id="2059" name="文本框 2058"/>
                  <p:cNvSpPr txBox="1"/>
                  <p:nvPr/>
                </p:nvSpPr>
                <p:spPr>
                  <a:xfrm>
                    <a:off x="4963174" y="3547261"/>
                    <a:ext cx="1846659" cy="369332"/>
                  </a:xfrm>
                  <a:prstGeom prst="rect">
                    <a:avLst/>
                  </a:prstGeom>
                  <a:noFill/>
                </p:spPr>
                <p:txBody>
                  <a:bodyPr vert="horz" wrap="none" lIns="0" tIns="0" rIns="0" bIns="0" rtlCol="0">
                    <a:spAutoFit/>
                  </a:bodyPr>
                  <a:lstStyle/>
                  <a:p>
                    <a:pPr algn="l"/>
                    <a:r>
                      <a:rPr lang="zh-CN" altLang="en-US" sz="2400" dirty="0">
                        <a:latin typeface="思源黑体 Normal" panose="020B0400000000000000" pitchFamily="34" charset="-122"/>
                        <a:ea typeface="思源黑体 Normal" panose="020B0400000000000000" pitchFamily="34" charset="-122"/>
                      </a:rPr>
                      <a:t>质点振动方向</a:t>
                    </a:r>
                    <a:endParaRPr lang="zh-CN" altLang="en-US" sz="2400" dirty="0">
                      <a:latin typeface="思源黑体 Normal" panose="020B0400000000000000" pitchFamily="34" charset="-122"/>
                      <a:ea typeface="思源黑体 Normal" panose="020B0400000000000000" pitchFamily="34" charset="-122"/>
                    </a:endParaRPr>
                  </a:p>
                </p:txBody>
              </p:sp>
            </p:grpSp>
            <p:sp>
              <p:nvSpPr>
                <p:cNvPr id="137" name="文本框 136"/>
                <p:cNvSpPr txBox="1"/>
                <p:nvPr/>
              </p:nvSpPr>
              <p:spPr>
                <a:xfrm>
                  <a:off x="1001286" y="2041718"/>
                  <a:ext cx="1019732" cy="430887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>
                  <a:spAutoFit/>
                </a:bodyPr>
                <a:lstStyle/>
                <a:p>
                  <a:pPr algn="dist"/>
                  <a:r>
                    <a:rPr lang="zh-CN" altLang="en-US" sz="2800" dirty="0">
                      <a:latin typeface="思源黑体 Bold" panose="020B0800000000000000" pitchFamily="34" charset="-122"/>
                      <a:ea typeface="思源黑体 Bold" panose="020B0800000000000000" pitchFamily="34" charset="-122"/>
                    </a:rPr>
                    <a:t>纵波</a:t>
                  </a:r>
                  <a:endParaRPr lang="zh-CN" altLang="en-US" sz="2800" dirty="0">
                    <a:latin typeface="思源黑体 Bold" panose="020B0800000000000000" pitchFamily="34" charset="-122"/>
                    <a:ea typeface="思源黑体 Bold" panose="020B0800000000000000" pitchFamily="34" charset="-122"/>
                  </a:endParaRPr>
                </a:p>
              </p:txBody>
            </p:sp>
            <p:grpSp>
              <p:nvGrpSpPr>
                <p:cNvPr id="2063" name="组合 2062"/>
                <p:cNvGrpSpPr/>
                <p:nvPr/>
              </p:nvGrpSpPr>
              <p:grpSpPr>
                <a:xfrm>
                  <a:off x="6876796" y="2072495"/>
                  <a:ext cx="2661642" cy="369332"/>
                  <a:chOff x="7308850" y="2184819"/>
                  <a:chExt cx="2661642" cy="369332"/>
                </a:xfrm>
              </p:grpSpPr>
              <p:sp>
                <p:nvSpPr>
                  <p:cNvPr id="140" name="箭头: 右 2056"/>
                  <p:cNvSpPr/>
                  <p:nvPr/>
                </p:nvSpPr>
                <p:spPr>
                  <a:xfrm flipH="1">
                    <a:off x="7308850" y="2251394"/>
                    <a:ext cx="717550" cy="236182"/>
                  </a:xfrm>
                  <a:custGeom>
                    <a:avLst/>
                    <a:gdLst>
                      <a:gd name="connsiteX0" fmla="*/ 0 w 717550"/>
                      <a:gd name="connsiteY0" fmla="*/ 59046 h 236182"/>
                      <a:gd name="connsiteX1" fmla="*/ 480397 w 717550"/>
                      <a:gd name="connsiteY1" fmla="*/ 59046 h 236182"/>
                      <a:gd name="connsiteX2" fmla="*/ 480397 w 717550"/>
                      <a:gd name="connsiteY2" fmla="*/ 0 h 236182"/>
                      <a:gd name="connsiteX3" fmla="*/ 717550 w 717550"/>
                      <a:gd name="connsiteY3" fmla="*/ 118091 h 236182"/>
                      <a:gd name="connsiteX4" fmla="*/ 480397 w 717550"/>
                      <a:gd name="connsiteY4" fmla="*/ 236182 h 236182"/>
                      <a:gd name="connsiteX5" fmla="*/ 480397 w 717550"/>
                      <a:gd name="connsiteY5" fmla="*/ 177137 h 236182"/>
                      <a:gd name="connsiteX6" fmla="*/ 0 w 717550"/>
                      <a:gd name="connsiteY6" fmla="*/ 177137 h 236182"/>
                      <a:gd name="connsiteX7" fmla="*/ 0 w 717550"/>
                      <a:gd name="connsiteY7" fmla="*/ 59046 h 236182"/>
                      <a:gd name="connsiteX0-1" fmla="*/ 0 w 717550"/>
                      <a:gd name="connsiteY0-2" fmla="*/ 59046 h 236182"/>
                      <a:gd name="connsiteX1-3" fmla="*/ 554216 w 717550"/>
                      <a:gd name="connsiteY1-4" fmla="*/ 90002 h 236182"/>
                      <a:gd name="connsiteX2-5" fmla="*/ 480397 w 717550"/>
                      <a:gd name="connsiteY2-6" fmla="*/ 0 h 236182"/>
                      <a:gd name="connsiteX3-7" fmla="*/ 717550 w 717550"/>
                      <a:gd name="connsiteY3-8" fmla="*/ 118091 h 236182"/>
                      <a:gd name="connsiteX4-9" fmla="*/ 480397 w 717550"/>
                      <a:gd name="connsiteY4-10" fmla="*/ 236182 h 236182"/>
                      <a:gd name="connsiteX5-11" fmla="*/ 480397 w 717550"/>
                      <a:gd name="connsiteY5-12" fmla="*/ 177137 h 236182"/>
                      <a:gd name="connsiteX6-13" fmla="*/ 0 w 717550"/>
                      <a:gd name="connsiteY6-14" fmla="*/ 177137 h 236182"/>
                      <a:gd name="connsiteX7-15" fmla="*/ 0 w 717550"/>
                      <a:gd name="connsiteY7-16" fmla="*/ 59046 h 236182"/>
                      <a:gd name="connsiteX0-17" fmla="*/ 0 w 717550"/>
                      <a:gd name="connsiteY0-18" fmla="*/ 59046 h 236182"/>
                      <a:gd name="connsiteX1-19" fmla="*/ 554216 w 717550"/>
                      <a:gd name="connsiteY1-20" fmla="*/ 90002 h 236182"/>
                      <a:gd name="connsiteX2-21" fmla="*/ 480397 w 717550"/>
                      <a:gd name="connsiteY2-22" fmla="*/ 0 h 236182"/>
                      <a:gd name="connsiteX3-23" fmla="*/ 717550 w 717550"/>
                      <a:gd name="connsiteY3-24" fmla="*/ 118091 h 236182"/>
                      <a:gd name="connsiteX4-25" fmla="*/ 480397 w 717550"/>
                      <a:gd name="connsiteY4-26" fmla="*/ 236182 h 236182"/>
                      <a:gd name="connsiteX5-27" fmla="*/ 561360 w 717550"/>
                      <a:gd name="connsiteY5-28" fmla="*/ 131894 h 236182"/>
                      <a:gd name="connsiteX6-29" fmla="*/ 0 w 717550"/>
                      <a:gd name="connsiteY6-30" fmla="*/ 177137 h 236182"/>
                      <a:gd name="connsiteX7-31" fmla="*/ 0 w 717550"/>
                      <a:gd name="connsiteY7-32" fmla="*/ 59046 h 236182"/>
                      <a:gd name="connsiteX0-33" fmla="*/ 0 w 717550"/>
                      <a:gd name="connsiteY0-34" fmla="*/ 59046 h 236182"/>
                      <a:gd name="connsiteX1-35" fmla="*/ 554216 w 717550"/>
                      <a:gd name="connsiteY1-36" fmla="*/ 90002 h 236182"/>
                      <a:gd name="connsiteX2-37" fmla="*/ 480397 w 717550"/>
                      <a:gd name="connsiteY2-38" fmla="*/ 0 h 236182"/>
                      <a:gd name="connsiteX3-39" fmla="*/ 717550 w 717550"/>
                      <a:gd name="connsiteY3-40" fmla="*/ 118091 h 236182"/>
                      <a:gd name="connsiteX4-41" fmla="*/ 480397 w 717550"/>
                      <a:gd name="connsiteY4-42" fmla="*/ 236182 h 236182"/>
                      <a:gd name="connsiteX5-43" fmla="*/ 561360 w 717550"/>
                      <a:gd name="connsiteY5-44" fmla="*/ 131894 h 236182"/>
                      <a:gd name="connsiteX6-45" fmla="*/ 0 w 717550"/>
                      <a:gd name="connsiteY6-46" fmla="*/ 177137 h 236182"/>
                      <a:gd name="connsiteX7-47" fmla="*/ 0 w 717550"/>
                      <a:gd name="connsiteY7-48" fmla="*/ 59046 h 236182"/>
                      <a:gd name="connsiteX0-49" fmla="*/ 0 w 717550"/>
                      <a:gd name="connsiteY0-50" fmla="*/ 59046 h 236182"/>
                      <a:gd name="connsiteX1-51" fmla="*/ 554216 w 717550"/>
                      <a:gd name="connsiteY1-52" fmla="*/ 90002 h 236182"/>
                      <a:gd name="connsiteX2-53" fmla="*/ 480397 w 717550"/>
                      <a:gd name="connsiteY2-54" fmla="*/ 0 h 236182"/>
                      <a:gd name="connsiteX3-55" fmla="*/ 717550 w 717550"/>
                      <a:gd name="connsiteY3-56" fmla="*/ 118091 h 236182"/>
                      <a:gd name="connsiteX4-57" fmla="*/ 480397 w 717550"/>
                      <a:gd name="connsiteY4-58" fmla="*/ 236182 h 236182"/>
                      <a:gd name="connsiteX5-59" fmla="*/ 561360 w 717550"/>
                      <a:gd name="connsiteY5-60" fmla="*/ 131894 h 236182"/>
                      <a:gd name="connsiteX6-61" fmla="*/ 0 w 717550"/>
                      <a:gd name="connsiteY6-62" fmla="*/ 177137 h 236182"/>
                      <a:gd name="connsiteX7-63" fmla="*/ 0 w 717550"/>
                      <a:gd name="connsiteY7-64" fmla="*/ 59046 h 236182"/>
                      <a:gd name="connsiteX0-65" fmla="*/ 0 w 717550"/>
                      <a:gd name="connsiteY0-66" fmla="*/ 47139 h 236182"/>
                      <a:gd name="connsiteX1-67" fmla="*/ 554216 w 717550"/>
                      <a:gd name="connsiteY1-68" fmla="*/ 90002 h 236182"/>
                      <a:gd name="connsiteX2-69" fmla="*/ 480397 w 717550"/>
                      <a:gd name="connsiteY2-70" fmla="*/ 0 h 236182"/>
                      <a:gd name="connsiteX3-71" fmla="*/ 717550 w 717550"/>
                      <a:gd name="connsiteY3-72" fmla="*/ 118091 h 236182"/>
                      <a:gd name="connsiteX4-73" fmla="*/ 480397 w 717550"/>
                      <a:gd name="connsiteY4-74" fmla="*/ 236182 h 236182"/>
                      <a:gd name="connsiteX5-75" fmla="*/ 561360 w 717550"/>
                      <a:gd name="connsiteY5-76" fmla="*/ 131894 h 236182"/>
                      <a:gd name="connsiteX6-77" fmla="*/ 0 w 717550"/>
                      <a:gd name="connsiteY6-78" fmla="*/ 177137 h 236182"/>
                      <a:gd name="connsiteX7-79" fmla="*/ 0 w 717550"/>
                      <a:gd name="connsiteY7-80" fmla="*/ 47139 h 23618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</a:cxnLst>
                    <a:rect l="l" t="t" r="r" b="b"/>
                    <a:pathLst>
                      <a:path w="717550" h="236182">
                        <a:moveTo>
                          <a:pt x="0" y="47139"/>
                        </a:moveTo>
                        <a:cubicBezTo>
                          <a:pt x="184739" y="76508"/>
                          <a:pt x="369477" y="79683"/>
                          <a:pt x="554216" y="90002"/>
                        </a:cubicBezTo>
                        <a:lnTo>
                          <a:pt x="480397" y="0"/>
                        </a:lnTo>
                        <a:lnTo>
                          <a:pt x="717550" y="118091"/>
                        </a:lnTo>
                        <a:lnTo>
                          <a:pt x="480397" y="236182"/>
                        </a:lnTo>
                        <a:lnTo>
                          <a:pt x="561360" y="131894"/>
                        </a:lnTo>
                        <a:cubicBezTo>
                          <a:pt x="374240" y="146975"/>
                          <a:pt x="189502" y="133481"/>
                          <a:pt x="0" y="177137"/>
                        </a:cubicBezTo>
                        <a:lnTo>
                          <a:pt x="0" y="47139"/>
                        </a:lnTo>
                        <a:close/>
                      </a:path>
                    </a:pathLst>
                  </a:cu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141" name="文本框 140"/>
                  <p:cNvSpPr txBox="1"/>
                  <p:nvPr/>
                </p:nvSpPr>
                <p:spPr>
                  <a:xfrm>
                    <a:off x="8123833" y="2184819"/>
                    <a:ext cx="1846659" cy="369332"/>
                  </a:xfrm>
                  <a:prstGeom prst="rect">
                    <a:avLst/>
                  </a:prstGeom>
                  <a:noFill/>
                </p:spPr>
                <p:txBody>
                  <a:bodyPr vert="horz" wrap="none" lIns="0" tIns="0" rIns="0" bIns="0" rtlCol="0">
                    <a:spAutoFit/>
                  </a:bodyPr>
                  <a:lstStyle/>
                  <a:p>
                    <a:pPr algn="l"/>
                    <a:r>
                      <a:rPr lang="zh-CN" altLang="en-US" sz="2400" dirty="0">
                        <a:latin typeface="思源黑体 Normal" panose="020B0400000000000000" pitchFamily="34" charset="-122"/>
                        <a:ea typeface="思源黑体 Normal" panose="020B0400000000000000" pitchFamily="34" charset="-122"/>
                      </a:rPr>
                      <a:t>波的传播方向</a:t>
                    </a:r>
                    <a:endParaRPr lang="zh-CN" altLang="en-US" sz="2400" dirty="0">
                      <a:latin typeface="思源黑体 Normal" panose="020B0400000000000000" pitchFamily="34" charset="-122"/>
                      <a:ea typeface="思源黑体 Normal" panose="020B0400000000000000" pitchFamily="34" charset="-122"/>
                    </a:endParaRPr>
                  </a:p>
                </p:txBody>
              </p:sp>
            </p:grpSp>
          </p:grpSp>
          <p:sp>
            <p:nvSpPr>
              <p:cNvPr id="148" name="man-pushing-a-door-with-his-body_10543"/>
              <p:cNvSpPr>
                <a:spLocks noChangeAspect="1"/>
              </p:cNvSpPr>
              <p:nvPr/>
            </p:nvSpPr>
            <p:spPr bwMode="auto">
              <a:xfrm>
                <a:off x="9602286" y="2462611"/>
                <a:ext cx="865689" cy="914001"/>
              </a:xfrm>
              <a:custGeom>
                <a:avLst/>
                <a:gdLst>
                  <a:gd name="connsiteX0" fmla="*/ 245268 w 559404"/>
                  <a:gd name="connsiteY0" fmla="*/ 238530 h 590623"/>
                  <a:gd name="connsiteX1" fmla="*/ 220244 w 559404"/>
                  <a:gd name="connsiteY1" fmla="*/ 260285 h 590623"/>
                  <a:gd name="connsiteX2" fmla="*/ 248496 w 559404"/>
                  <a:gd name="connsiteY2" fmla="*/ 267537 h 590623"/>
                  <a:gd name="connsiteX3" fmla="*/ 268677 w 559404"/>
                  <a:gd name="connsiteY3" fmla="*/ 280430 h 590623"/>
                  <a:gd name="connsiteX4" fmla="*/ 245268 w 559404"/>
                  <a:gd name="connsiteY4" fmla="*/ 238530 h 590623"/>
                  <a:gd name="connsiteX5" fmla="*/ 157271 w 559404"/>
                  <a:gd name="connsiteY5" fmla="*/ 170883 h 590623"/>
                  <a:gd name="connsiteX6" fmla="*/ 162114 w 559404"/>
                  <a:gd name="connsiteY6" fmla="*/ 174106 h 590623"/>
                  <a:gd name="connsiteX7" fmla="*/ 164535 w 559404"/>
                  <a:gd name="connsiteY7" fmla="*/ 176524 h 590623"/>
                  <a:gd name="connsiteX8" fmla="*/ 162114 w 559404"/>
                  <a:gd name="connsiteY8" fmla="*/ 179747 h 590623"/>
                  <a:gd name="connsiteX9" fmla="*/ 158885 w 559404"/>
                  <a:gd name="connsiteY9" fmla="*/ 182164 h 590623"/>
                  <a:gd name="connsiteX10" fmla="*/ 108842 w 559404"/>
                  <a:gd name="connsiteY10" fmla="*/ 195862 h 590623"/>
                  <a:gd name="connsiteX11" fmla="*/ 104807 w 559404"/>
                  <a:gd name="connsiteY11" fmla="*/ 199891 h 590623"/>
                  <a:gd name="connsiteX12" fmla="*/ 87857 w 559404"/>
                  <a:gd name="connsiteY12" fmla="*/ 210366 h 590623"/>
                  <a:gd name="connsiteX13" fmla="*/ 91085 w 559404"/>
                  <a:gd name="connsiteY13" fmla="*/ 254683 h 590623"/>
                  <a:gd name="connsiteX14" fmla="*/ 98350 w 559404"/>
                  <a:gd name="connsiteY14" fmla="*/ 261129 h 590623"/>
                  <a:gd name="connsiteX15" fmla="*/ 100771 w 559404"/>
                  <a:gd name="connsiteY15" fmla="*/ 263546 h 590623"/>
                  <a:gd name="connsiteX16" fmla="*/ 93507 w 559404"/>
                  <a:gd name="connsiteY16" fmla="*/ 269992 h 590623"/>
                  <a:gd name="connsiteX17" fmla="*/ 91085 w 559404"/>
                  <a:gd name="connsiteY17" fmla="*/ 266769 h 590623"/>
                  <a:gd name="connsiteX18" fmla="*/ 83014 w 559404"/>
                  <a:gd name="connsiteY18" fmla="*/ 260323 h 590623"/>
                  <a:gd name="connsiteX19" fmla="*/ 79785 w 559404"/>
                  <a:gd name="connsiteY19" fmla="*/ 257906 h 590623"/>
                  <a:gd name="connsiteX20" fmla="*/ 81400 w 559404"/>
                  <a:gd name="connsiteY20" fmla="*/ 254683 h 590623"/>
                  <a:gd name="connsiteX21" fmla="*/ 77364 w 559404"/>
                  <a:gd name="connsiteY21" fmla="*/ 210366 h 590623"/>
                  <a:gd name="connsiteX22" fmla="*/ 73328 w 559404"/>
                  <a:gd name="connsiteY22" fmla="*/ 204725 h 590623"/>
                  <a:gd name="connsiteX23" fmla="*/ 79785 w 559404"/>
                  <a:gd name="connsiteY23" fmla="*/ 203114 h 590623"/>
                  <a:gd name="connsiteX24" fmla="*/ 98350 w 559404"/>
                  <a:gd name="connsiteY24" fmla="*/ 192639 h 590623"/>
                  <a:gd name="connsiteX25" fmla="*/ 104000 w 559404"/>
                  <a:gd name="connsiteY25" fmla="*/ 187804 h 590623"/>
                  <a:gd name="connsiteX26" fmla="*/ 105614 w 559404"/>
                  <a:gd name="connsiteY26" fmla="*/ 185387 h 590623"/>
                  <a:gd name="connsiteX27" fmla="*/ 108842 w 559404"/>
                  <a:gd name="connsiteY27" fmla="*/ 186193 h 590623"/>
                  <a:gd name="connsiteX28" fmla="*/ 153235 w 559404"/>
                  <a:gd name="connsiteY28" fmla="*/ 175718 h 590623"/>
                  <a:gd name="connsiteX29" fmla="*/ 155657 w 559404"/>
                  <a:gd name="connsiteY29" fmla="*/ 173301 h 590623"/>
                  <a:gd name="connsiteX30" fmla="*/ 399873 w 559404"/>
                  <a:gd name="connsiteY30" fmla="*/ 109643 h 590623"/>
                  <a:gd name="connsiteX31" fmla="*/ 527796 w 559404"/>
                  <a:gd name="connsiteY31" fmla="*/ 191795 h 590623"/>
                  <a:gd name="connsiteX32" fmla="*/ 467255 w 559404"/>
                  <a:gd name="connsiteY32" fmla="*/ 226443 h 590623"/>
                  <a:gd name="connsiteX33" fmla="*/ 350207 w 559404"/>
                  <a:gd name="connsiteY33" fmla="*/ 183738 h 590623"/>
                  <a:gd name="connsiteX34" fmla="*/ 415592 w 559404"/>
                  <a:gd name="connsiteY34" fmla="*/ 302991 h 590623"/>
                  <a:gd name="connsiteX35" fmla="*/ 418821 w 559404"/>
                  <a:gd name="connsiteY35" fmla="*/ 309437 h 590623"/>
                  <a:gd name="connsiteX36" fmla="*/ 422050 w 559404"/>
                  <a:gd name="connsiteY36" fmla="*/ 315078 h 590623"/>
                  <a:gd name="connsiteX37" fmla="*/ 554435 w 559404"/>
                  <a:gd name="connsiteY37" fmla="*/ 539081 h 590623"/>
                  <a:gd name="connsiteX38" fmla="*/ 493893 w 559404"/>
                  <a:gd name="connsiteY38" fmla="*/ 573729 h 590623"/>
                  <a:gd name="connsiteX39" fmla="*/ 389761 w 559404"/>
                  <a:gd name="connsiteY39" fmla="*/ 397266 h 590623"/>
                  <a:gd name="connsiteX40" fmla="*/ 378460 w 559404"/>
                  <a:gd name="connsiteY40" fmla="*/ 403712 h 590623"/>
                  <a:gd name="connsiteX41" fmla="*/ 306617 w 559404"/>
                  <a:gd name="connsiteY41" fmla="*/ 439972 h 590623"/>
                  <a:gd name="connsiteX42" fmla="*/ 376845 w 559404"/>
                  <a:gd name="connsiteY42" fmla="*/ 481872 h 590623"/>
                  <a:gd name="connsiteX43" fmla="*/ 341327 w 559404"/>
                  <a:gd name="connsiteY43" fmla="*/ 542304 h 590623"/>
                  <a:gd name="connsiteX44" fmla="*/ 233159 w 559404"/>
                  <a:gd name="connsiteY44" fmla="*/ 477037 h 590623"/>
                  <a:gd name="connsiteX45" fmla="*/ 218629 w 559404"/>
                  <a:gd name="connsiteY45" fmla="*/ 462533 h 590623"/>
                  <a:gd name="connsiteX46" fmla="*/ 221858 w 559404"/>
                  <a:gd name="connsiteY46" fmla="*/ 417410 h 590623"/>
                  <a:gd name="connsiteX47" fmla="*/ 309846 w 559404"/>
                  <a:gd name="connsiteY47" fmla="*/ 357783 h 590623"/>
                  <a:gd name="connsiteX48" fmla="*/ 271906 w 559404"/>
                  <a:gd name="connsiteY48" fmla="*/ 286876 h 590623"/>
                  <a:gd name="connsiteX49" fmla="*/ 274328 w 559404"/>
                  <a:gd name="connsiteY49" fmla="*/ 304603 h 590623"/>
                  <a:gd name="connsiteX50" fmla="*/ 242846 w 559404"/>
                  <a:gd name="connsiteY50" fmla="*/ 330387 h 590623"/>
                  <a:gd name="connsiteX51" fmla="*/ 237195 w 559404"/>
                  <a:gd name="connsiteY51" fmla="*/ 329582 h 590623"/>
                  <a:gd name="connsiteX52" fmla="*/ 158087 w 559404"/>
                  <a:gd name="connsiteY52" fmla="*/ 305409 h 590623"/>
                  <a:gd name="connsiteX53" fmla="*/ 139521 w 559404"/>
                  <a:gd name="connsiteY53" fmla="*/ 286876 h 590623"/>
                  <a:gd name="connsiteX54" fmla="*/ 141943 w 559404"/>
                  <a:gd name="connsiteY54" fmla="*/ 261091 h 590623"/>
                  <a:gd name="connsiteX55" fmla="*/ 242039 w 559404"/>
                  <a:gd name="connsiteY55" fmla="*/ 162788 h 590623"/>
                  <a:gd name="connsiteX56" fmla="*/ 251725 w 559404"/>
                  <a:gd name="connsiteY56" fmla="*/ 158759 h 590623"/>
                  <a:gd name="connsiteX57" fmla="*/ 271906 w 559404"/>
                  <a:gd name="connsiteY57" fmla="*/ 145866 h 590623"/>
                  <a:gd name="connsiteX58" fmla="*/ 281593 w 559404"/>
                  <a:gd name="connsiteY58" fmla="*/ 138614 h 590623"/>
                  <a:gd name="connsiteX59" fmla="*/ 350144 w 559404"/>
                  <a:gd name="connsiteY59" fmla="*/ 111684 h 590623"/>
                  <a:gd name="connsiteX60" fmla="*/ 399873 w 559404"/>
                  <a:gd name="connsiteY60" fmla="*/ 109643 h 590623"/>
                  <a:gd name="connsiteX61" fmla="*/ 221475 w 559404"/>
                  <a:gd name="connsiteY61" fmla="*/ 26559 h 590623"/>
                  <a:gd name="connsiteX62" fmla="*/ 278415 w 559404"/>
                  <a:gd name="connsiteY62" fmla="*/ 83369 h 590623"/>
                  <a:gd name="connsiteX63" fmla="*/ 221475 w 559404"/>
                  <a:gd name="connsiteY63" fmla="*/ 140179 h 590623"/>
                  <a:gd name="connsiteX64" fmla="*/ 164535 w 559404"/>
                  <a:gd name="connsiteY64" fmla="*/ 83369 h 590623"/>
                  <a:gd name="connsiteX65" fmla="*/ 221475 w 559404"/>
                  <a:gd name="connsiteY65" fmla="*/ 26559 h 590623"/>
                  <a:gd name="connsiteX66" fmla="*/ 0 w 559404"/>
                  <a:gd name="connsiteY66" fmla="*/ 0 h 590623"/>
                  <a:gd name="connsiteX67" fmla="*/ 51563 w 559404"/>
                  <a:gd name="connsiteY67" fmla="*/ 0 h 590623"/>
                  <a:gd name="connsiteX68" fmla="*/ 51563 w 559404"/>
                  <a:gd name="connsiteY68" fmla="*/ 582608 h 590623"/>
                  <a:gd name="connsiteX69" fmla="*/ 0 w 559404"/>
                  <a:gd name="connsiteY69" fmla="*/ 582608 h 59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559404" h="590623">
                    <a:moveTo>
                      <a:pt x="245268" y="238530"/>
                    </a:moveTo>
                    <a:cubicBezTo>
                      <a:pt x="236388" y="245782"/>
                      <a:pt x="227509" y="253034"/>
                      <a:pt x="220244" y="260285"/>
                    </a:cubicBezTo>
                    <a:cubicBezTo>
                      <a:pt x="238003" y="265926"/>
                      <a:pt x="248496" y="267537"/>
                      <a:pt x="248496" y="267537"/>
                    </a:cubicBezTo>
                    <a:cubicBezTo>
                      <a:pt x="257376" y="269149"/>
                      <a:pt x="263834" y="273984"/>
                      <a:pt x="268677" y="280430"/>
                    </a:cubicBezTo>
                    <a:cubicBezTo>
                      <a:pt x="260605" y="266732"/>
                      <a:pt x="253340" y="252228"/>
                      <a:pt x="245268" y="238530"/>
                    </a:cubicBezTo>
                    <a:close/>
                    <a:moveTo>
                      <a:pt x="157271" y="170883"/>
                    </a:moveTo>
                    <a:lnTo>
                      <a:pt x="162114" y="174106"/>
                    </a:lnTo>
                    <a:lnTo>
                      <a:pt x="164535" y="176524"/>
                    </a:lnTo>
                    <a:lnTo>
                      <a:pt x="162114" y="179747"/>
                    </a:lnTo>
                    <a:cubicBezTo>
                      <a:pt x="161307" y="180552"/>
                      <a:pt x="160499" y="181358"/>
                      <a:pt x="158885" y="182164"/>
                    </a:cubicBezTo>
                    <a:cubicBezTo>
                      <a:pt x="145971" y="194250"/>
                      <a:pt x="127407" y="199891"/>
                      <a:pt x="108842" y="195862"/>
                    </a:cubicBezTo>
                    <a:cubicBezTo>
                      <a:pt x="108035" y="197473"/>
                      <a:pt x="106421" y="198279"/>
                      <a:pt x="104807" y="199891"/>
                    </a:cubicBezTo>
                    <a:cubicBezTo>
                      <a:pt x="99964" y="204725"/>
                      <a:pt x="94314" y="207948"/>
                      <a:pt x="87857" y="210366"/>
                    </a:cubicBezTo>
                    <a:cubicBezTo>
                      <a:pt x="95121" y="224064"/>
                      <a:pt x="95928" y="240179"/>
                      <a:pt x="91085" y="254683"/>
                    </a:cubicBezTo>
                    <a:cubicBezTo>
                      <a:pt x="93507" y="256294"/>
                      <a:pt x="95928" y="258712"/>
                      <a:pt x="98350" y="261129"/>
                    </a:cubicBezTo>
                    <a:lnTo>
                      <a:pt x="100771" y="263546"/>
                    </a:lnTo>
                    <a:lnTo>
                      <a:pt x="93507" y="269992"/>
                    </a:lnTo>
                    <a:lnTo>
                      <a:pt x="91085" y="266769"/>
                    </a:lnTo>
                    <a:cubicBezTo>
                      <a:pt x="88664" y="264352"/>
                      <a:pt x="86242" y="261935"/>
                      <a:pt x="83014" y="260323"/>
                    </a:cubicBezTo>
                    <a:lnTo>
                      <a:pt x="79785" y="257906"/>
                    </a:lnTo>
                    <a:lnTo>
                      <a:pt x="81400" y="254683"/>
                    </a:lnTo>
                    <a:cubicBezTo>
                      <a:pt x="87050" y="240179"/>
                      <a:pt x="85435" y="223258"/>
                      <a:pt x="77364" y="210366"/>
                    </a:cubicBezTo>
                    <a:lnTo>
                      <a:pt x="73328" y="204725"/>
                    </a:lnTo>
                    <a:lnTo>
                      <a:pt x="79785" y="203114"/>
                    </a:lnTo>
                    <a:cubicBezTo>
                      <a:pt x="87050" y="201502"/>
                      <a:pt x="93507" y="197473"/>
                      <a:pt x="98350" y="192639"/>
                    </a:cubicBezTo>
                    <a:cubicBezTo>
                      <a:pt x="99964" y="191027"/>
                      <a:pt x="101578" y="189416"/>
                      <a:pt x="104000" y="187804"/>
                    </a:cubicBezTo>
                    <a:lnTo>
                      <a:pt x="105614" y="185387"/>
                    </a:lnTo>
                    <a:lnTo>
                      <a:pt x="108842" y="186193"/>
                    </a:lnTo>
                    <a:cubicBezTo>
                      <a:pt x="124178" y="190222"/>
                      <a:pt x="141128" y="186193"/>
                      <a:pt x="153235" y="175718"/>
                    </a:cubicBezTo>
                    <a:cubicBezTo>
                      <a:pt x="154042" y="174912"/>
                      <a:pt x="154849" y="174106"/>
                      <a:pt x="155657" y="173301"/>
                    </a:cubicBezTo>
                    <a:close/>
                    <a:moveTo>
                      <a:pt x="399873" y="109643"/>
                    </a:moveTo>
                    <a:cubicBezTo>
                      <a:pt x="448420" y="115197"/>
                      <a:pt x="492833" y="143298"/>
                      <a:pt x="527796" y="191795"/>
                    </a:cubicBezTo>
                    <a:cubicBezTo>
                      <a:pt x="553628" y="228055"/>
                      <a:pt x="493086" y="263509"/>
                      <a:pt x="467255" y="226443"/>
                    </a:cubicBezTo>
                    <a:cubicBezTo>
                      <a:pt x="434965" y="182126"/>
                      <a:pt x="394604" y="169234"/>
                      <a:pt x="350207" y="183738"/>
                    </a:cubicBezTo>
                    <a:cubicBezTo>
                      <a:pt x="372809" y="222414"/>
                      <a:pt x="394604" y="262703"/>
                      <a:pt x="415592" y="302991"/>
                    </a:cubicBezTo>
                    <a:cubicBezTo>
                      <a:pt x="416399" y="305409"/>
                      <a:pt x="418014" y="307826"/>
                      <a:pt x="418821" y="309437"/>
                    </a:cubicBezTo>
                    <a:cubicBezTo>
                      <a:pt x="419628" y="311049"/>
                      <a:pt x="421243" y="312660"/>
                      <a:pt x="422050" y="315078"/>
                    </a:cubicBezTo>
                    <a:cubicBezTo>
                      <a:pt x="466447" y="389208"/>
                      <a:pt x="510037" y="464145"/>
                      <a:pt x="554435" y="539081"/>
                    </a:cubicBezTo>
                    <a:cubicBezTo>
                      <a:pt x="577037" y="577758"/>
                      <a:pt x="516495" y="612406"/>
                      <a:pt x="493893" y="573729"/>
                    </a:cubicBezTo>
                    <a:cubicBezTo>
                      <a:pt x="459182" y="514908"/>
                      <a:pt x="424472" y="456087"/>
                      <a:pt x="389761" y="397266"/>
                    </a:cubicBezTo>
                    <a:cubicBezTo>
                      <a:pt x="386532" y="399683"/>
                      <a:pt x="383303" y="402101"/>
                      <a:pt x="378460" y="403712"/>
                    </a:cubicBezTo>
                    <a:cubicBezTo>
                      <a:pt x="353436" y="412576"/>
                      <a:pt x="329219" y="424662"/>
                      <a:pt x="306617" y="439972"/>
                    </a:cubicBezTo>
                    <a:cubicBezTo>
                      <a:pt x="330026" y="453670"/>
                      <a:pt x="353436" y="468174"/>
                      <a:pt x="376845" y="481872"/>
                    </a:cubicBezTo>
                    <a:cubicBezTo>
                      <a:pt x="414785" y="505239"/>
                      <a:pt x="380074" y="565672"/>
                      <a:pt x="341327" y="542304"/>
                    </a:cubicBezTo>
                    <a:cubicBezTo>
                      <a:pt x="305002" y="520549"/>
                      <a:pt x="268677" y="498793"/>
                      <a:pt x="233159" y="477037"/>
                    </a:cubicBezTo>
                    <a:cubicBezTo>
                      <a:pt x="225894" y="473008"/>
                      <a:pt x="221858" y="468174"/>
                      <a:pt x="218629" y="462533"/>
                    </a:cubicBezTo>
                    <a:cubicBezTo>
                      <a:pt x="208135" y="450447"/>
                      <a:pt x="205714" y="431914"/>
                      <a:pt x="221858" y="417410"/>
                    </a:cubicBezTo>
                    <a:cubicBezTo>
                      <a:pt x="249304" y="394043"/>
                      <a:pt x="278364" y="373899"/>
                      <a:pt x="309846" y="357783"/>
                    </a:cubicBezTo>
                    <a:cubicBezTo>
                      <a:pt x="297737" y="333610"/>
                      <a:pt x="284822" y="310243"/>
                      <a:pt x="271906" y="286876"/>
                    </a:cubicBezTo>
                    <a:cubicBezTo>
                      <a:pt x="274328" y="291710"/>
                      <a:pt x="275135" y="298157"/>
                      <a:pt x="274328" y="304603"/>
                    </a:cubicBezTo>
                    <a:cubicBezTo>
                      <a:pt x="271099" y="319107"/>
                      <a:pt x="258183" y="330387"/>
                      <a:pt x="242846" y="330387"/>
                    </a:cubicBezTo>
                    <a:cubicBezTo>
                      <a:pt x="241231" y="330387"/>
                      <a:pt x="239617" y="329582"/>
                      <a:pt x="237195" y="329582"/>
                    </a:cubicBezTo>
                    <a:cubicBezTo>
                      <a:pt x="236388" y="329582"/>
                      <a:pt x="205714" y="323941"/>
                      <a:pt x="158087" y="305409"/>
                    </a:cubicBezTo>
                    <a:cubicBezTo>
                      <a:pt x="149208" y="302185"/>
                      <a:pt x="142750" y="295739"/>
                      <a:pt x="139521" y="286876"/>
                    </a:cubicBezTo>
                    <a:cubicBezTo>
                      <a:pt x="136292" y="278818"/>
                      <a:pt x="137099" y="269149"/>
                      <a:pt x="141943" y="261091"/>
                    </a:cubicBezTo>
                    <a:cubicBezTo>
                      <a:pt x="166159" y="215968"/>
                      <a:pt x="204906" y="189378"/>
                      <a:pt x="242039" y="162788"/>
                    </a:cubicBezTo>
                    <a:cubicBezTo>
                      <a:pt x="245268" y="161176"/>
                      <a:pt x="248496" y="159564"/>
                      <a:pt x="251725" y="158759"/>
                    </a:cubicBezTo>
                    <a:cubicBezTo>
                      <a:pt x="258183" y="153118"/>
                      <a:pt x="264641" y="149089"/>
                      <a:pt x="271906" y="145866"/>
                    </a:cubicBezTo>
                    <a:cubicBezTo>
                      <a:pt x="274328" y="143449"/>
                      <a:pt x="277557" y="141032"/>
                      <a:pt x="281593" y="138614"/>
                    </a:cubicBezTo>
                    <a:cubicBezTo>
                      <a:pt x="304599" y="124916"/>
                      <a:pt x="327604" y="116002"/>
                      <a:pt x="350144" y="111684"/>
                    </a:cubicBezTo>
                    <a:cubicBezTo>
                      <a:pt x="367048" y="108445"/>
                      <a:pt x="383690" y="107791"/>
                      <a:pt x="399873" y="109643"/>
                    </a:cubicBezTo>
                    <a:close/>
                    <a:moveTo>
                      <a:pt x="221475" y="26559"/>
                    </a:moveTo>
                    <a:cubicBezTo>
                      <a:pt x="252922" y="26559"/>
                      <a:pt x="278415" y="51994"/>
                      <a:pt x="278415" y="83369"/>
                    </a:cubicBezTo>
                    <a:cubicBezTo>
                      <a:pt x="278415" y="114744"/>
                      <a:pt x="252922" y="140179"/>
                      <a:pt x="221475" y="140179"/>
                    </a:cubicBezTo>
                    <a:cubicBezTo>
                      <a:pt x="190028" y="140179"/>
                      <a:pt x="164535" y="114744"/>
                      <a:pt x="164535" y="83369"/>
                    </a:cubicBezTo>
                    <a:cubicBezTo>
                      <a:pt x="164535" y="51994"/>
                      <a:pt x="190028" y="26559"/>
                      <a:pt x="221475" y="26559"/>
                    </a:cubicBezTo>
                    <a:close/>
                    <a:moveTo>
                      <a:pt x="0" y="0"/>
                    </a:moveTo>
                    <a:lnTo>
                      <a:pt x="51563" y="0"/>
                    </a:lnTo>
                    <a:lnTo>
                      <a:pt x="51563" y="582608"/>
                    </a:lnTo>
                    <a:lnTo>
                      <a:pt x="0" y="582608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</p:sp>
        </p:grpSp>
      </p:grpSp>
      <p:grpSp>
        <p:nvGrpSpPr>
          <p:cNvPr id="2048" name="组合 2047"/>
          <p:cNvGrpSpPr/>
          <p:nvPr/>
        </p:nvGrpSpPr>
        <p:grpSpPr>
          <a:xfrm>
            <a:off x="1219200" y="4148070"/>
            <a:ext cx="9715509" cy="2092612"/>
            <a:chOff x="1291770" y="4148070"/>
            <a:chExt cx="9715509" cy="2092612"/>
          </a:xfrm>
        </p:grpSpPr>
        <p:sp>
          <p:nvSpPr>
            <p:cNvPr id="11" name="矩形 10"/>
            <p:cNvSpPr/>
            <p:nvPr/>
          </p:nvSpPr>
          <p:spPr>
            <a:xfrm>
              <a:off x="1291770" y="4148070"/>
              <a:ext cx="9715509" cy="209261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F88008"/>
              </a:solidFill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grpSp>
          <p:nvGrpSpPr>
            <p:cNvPr id="2067" name="组合 2066"/>
            <p:cNvGrpSpPr/>
            <p:nvPr/>
          </p:nvGrpSpPr>
          <p:grpSpPr>
            <a:xfrm>
              <a:off x="1459847" y="4232466"/>
              <a:ext cx="9272306" cy="1945746"/>
              <a:chOff x="1001286" y="4416946"/>
              <a:chExt cx="9272306" cy="1945746"/>
            </a:xfrm>
          </p:grpSpPr>
          <p:grpSp>
            <p:nvGrpSpPr>
              <p:cNvPr id="2065" name="组合 2064"/>
              <p:cNvGrpSpPr/>
              <p:nvPr/>
            </p:nvGrpSpPr>
            <p:grpSpPr>
              <a:xfrm>
                <a:off x="1001286" y="4416946"/>
                <a:ext cx="8878218" cy="1945746"/>
                <a:chOff x="1001286" y="4416946"/>
                <a:chExt cx="8878218" cy="1945746"/>
              </a:xfrm>
            </p:grpSpPr>
            <p:grpSp>
              <p:nvGrpSpPr>
                <p:cNvPr id="2056" name="组合 2055"/>
                <p:cNvGrpSpPr/>
                <p:nvPr/>
              </p:nvGrpSpPr>
              <p:grpSpPr>
                <a:xfrm flipV="1">
                  <a:off x="1156167" y="4828598"/>
                  <a:ext cx="8723337" cy="825224"/>
                  <a:chOff x="1358900" y="5048969"/>
                  <a:chExt cx="8723337" cy="825224"/>
                </a:xfrm>
              </p:grpSpPr>
              <p:sp>
                <p:nvSpPr>
                  <p:cNvPr id="46" name="椭圆 45"/>
                  <p:cNvSpPr/>
                  <p:nvPr/>
                </p:nvSpPr>
                <p:spPr>
                  <a:xfrm rot="19932297">
                    <a:off x="1358900" y="5372737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" name="椭圆 46"/>
                  <p:cNvSpPr/>
                  <p:nvPr/>
                </p:nvSpPr>
                <p:spPr>
                  <a:xfrm rot="20000640">
                    <a:off x="1574235" y="5261248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" name="椭圆 47"/>
                  <p:cNvSpPr/>
                  <p:nvPr/>
                </p:nvSpPr>
                <p:spPr>
                  <a:xfrm rot="20250685">
                    <a:off x="1800927" y="5157279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 rot="20721480">
                    <a:off x="2026366" y="5081735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 rot="21505082">
                    <a:off x="2261607" y="5048969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 rot="963383">
                    <a:off x="2499499" y="5085273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 rot="1474652">
                    <a:off x="2723277" y="5173256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 rot="1544059">
                    <a:off x="2946492" y="5281075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" name="椭圆 53"/>
                  <p:cNvSpPr/>
                  <p:nvPr/>
                </p:nvSpPr>
                <p:spPr>
                  <a:xfrm rot="1207051">
                    <a:off x="3171001" y="5377087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 rot="1504963">
                    <a:off x="3385274" y="546942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 rot="1460724">
                    <a:off x="3600228" y="5570318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 rot="1015957">
                    <a:off x="3827425" y="5657064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 rot="21558691">
                    <a:off x="4066570" y="5692996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 rot="20641886">
                    <a:off x="4308554" y="5647372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" name="椭圆 59"/>
                  <p:cNvSpPr/>
                  <p:nvPr/>
                </p:nvSpPr>
                <p:spPr>
                  <a:xfrm rot="20315411">
                    <a:off x="4529941" y="5569519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" name="椭圆 60"/>
                  <p:cNvSpPr/>
                  <p:nvPr/>
                </p:nvSpPr>
                <p:spPr>
                  <a:xfrm rot="20110129">
                    <a:off x="4759523" y="5469982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" name="椭圆 61"/>
                  <p:cNvSpPr/>
                  <p:nvPr/>
                </p:nvSpPr>
                <p:spPr>
                  <a:xfrm rot="20396008">
                    <a:off x="4973519" y="5367527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3" name="椭圆 62"/>
                  <p:cNvSpPr/>
                  <p:nvPr/>
                </p:nvSpPr>
                <p:spPr>
                  <a:xfrm rot="20084973">
                    <a:off x="5199167" y="5269302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" name="椭圆 63"/>
                  <p:cNvSpPr/>
                  <p:nvPr/>
                </p:nvSpPr>
                <p:spPr>
                  <a:xfrm rot="20152987">
                    <a:off x="5413589" y="5168898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 rot="20625146">
                    <a:off x="5640184" y="5084511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 rot="93049">
                    <a:off x="5879123" y="5052995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 rot="962009">
                    <a:off x="6107749" y="5098227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 rot="1306486">
                    <a:off x="6344132" y="5182484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 rot="1496456">
                    <a:off x="6559181" y="5276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 rot="1189624">
                    <a:off x="6771482" y="5380475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 rot="1495891">
                    <a:off x="6997943" y="5477182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" name="椭圆 71"/>
                  <p:cNvSpPr/>
                  <p:nvPr/>
                </p:nvSpPr>
                <p:spPr>
                  <a:xfrm rot="1443489">
                    <a:off x="7212609" y="5576865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" name="椭圆 72"/>
                  <p:cNvSpPr/>
                  <p:nvPr/>
                </p:nvSpPr>
                <p:spPr>
                  <a:xfrm rot="997021">
                    <a:off x="7438902" y="5661865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4" name="椭圆 73"/>
                  <p:cNvSpPr/>
                  <p:nvPr/>
                </p:nvSpPr>
                <p:spPr>
                  <a:xfrm rot="21545314">
                    <a:off x="7676607" y="5696393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5" name="椭圆 74"/>
                  <p:cNvSpPr/>
                  <p:nvPr/>
                </p:nvSpPr>
                <p:spPr>
                  <a:xfrm rot="20620759">
                    <a:off x="7919189" y="564934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6" name="椭圆 75"/>
                  <p:cNvSpPr/>
                  <p:nvPr/>
                </p:nvSpPr>
                <p:spPr>
                  <a:xfrm rot="20290604">
                    <a:off x="8140583" y="5569788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7" name="椭圆 76"/>
                  <p:cNvSpPr/>
                  <p:nvPr/>
                </p:nvSpPr>
                <p:spPr>
                  <a:xfrm rot="20082971">
                    <a:off x="8369893" y="5468288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8" name="椭圆 77"/>
                  <p:cNvSpPr/>
                  <p:nvPr/>
                </p:nvSpPr>
                <p:spPr>
                  <a:xfrm rot="20387338">
                    <a:off x="8583539" y="5363998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9" name="椭圆 78"/>
                  <p:cNvSpPr/>
                  <p:nvPr/>
                </p:nvSpPr>
                <p:spPr>
                  <a:xfrm rot="20120759">
                    <a:off x="8800647" y="5271076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80" name="椭圆 79"/>
                  <p:cNvSpPr/>
                  <p:nvPr/>
                </p:nvSpPr>
                <p:spPr>
                  <a:xfrm rot="20168635">
                    <a:off x="9019977" y="5170547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81" name="椭圆 80"/>
                  <p:cNvSpPr/>
                  <p:nvPr/>
                </p:nvSpPr>
                <p:spPr>
                  <a:xfrm rot="20580416">
                    <a:off x="9247609" y="5084551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82" name="椭圆 81"/>
                  <p:cNvSpPr/>
                  <p:nvPr/>
                </p:nvSpPr>
                <p:spPr>
                  <a:xfrm rot="51672">
                    <a:off x="9489608" y="5049263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2" name="椭圆 151"/>
                  <p:cNvSpPr/>
                  <p:nvPr/>
                </p:nvSpPr>
                <p:spPr>
                  <a:xfrm rot="51672">
                    <a:off x="9713622" y="5131361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3" name="椭圆 152"/>
                  <p:cNvSpPr/>
                  <p:nvPr/>
                </p:nvSpPr>
                <p:spPr>
                  <a:xfrm rot="51672">
                    <a:off x="9904437" y="5243423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2061" name="组合 2060"/>
                <p:cNvGrpSpPr/>
                <p:nvPr/>
              </p:nvGrpSpPr>
              <p:grpSpPr>
                <a:xfrm>
                  <a:off x="3813390" y="5291726"/>
                  <a:ext cx="2213496" cy="1070966"/>
                  <a:chOff x="3804574" y="5274244"/>
                  <a:chExt cx="2213496" cy="1070966"/>
                </a:xfrm>
              </p:grpSpPr>
              <p:grpSp>
                <p:nvGrpSpPr>
                  <p:cNvPr id="131" name="组合 130"/>
                  <p:cNvGrpSpPr/>
                  <p:nvPr/>
                </p:nvGrpSpPr>
                <p:grpSpPr>
                  <a:xfrm>
                    <a:off x="3804574" y="5274244"/>
                    <a:ext cx="251595" cy="1070966"/>
                    <a:chOff x="4978229" y="2472931"/>
                    <a:chExt cx="251595" cy="1070966"/>
                  </a:xfrm>
                </p:grpSpPr>
                <p:sp>
                  <p:nvSpPr>
                    <p:cNvPr id="133" name="椭圆 132"/>
                    <p:cNvSpPr/>
                    <p:nvPr/>
                  </p:nvSpPr>
                  <p:spPr>
                    <a:xfrm>
                      <a:off x="5026662" y="2919514"/>
                      <a:ext cx="177800" cy="1778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dirty="0"/>
                    </a:p>
                  </p:txBody>
                </p:sp>
                <p:sp>
                  <p:nvSpPr>
                    <p:cNvPr id="134" name="箭头: 右 2056"/>
                    <p:cNvSpPr/>
                    <p:nvPr/>
                  </p:nvSpPr>
                  <p:spPr>
                    <a:xfrm rot="5400000">
                      <a:off x="4931733" y="3245806"/>
                      <a:ext cx="360000" cy="236182"/>
                    </a:xfrm>
                    <a:custGeom>
                      <a:avLst/>
                      <a:gdLst>
                        <a:gd name="connsiteX0" fmla="*/ 0 w 717550"/>
                        <a:gd name="connsiteY0" fmla="*/ 59046 h 236182"/>
                        <a:gd name="connsiteX1" fmla="*/ 480397 w 717550"/>
                        <a:gd name="connsiteY1" fmla="*/ 59046 h 236182"/>
                        <a:gd name="connsiteX2" fmla="*/ 480397 w 717550"/>
                        <a:gd name="connsiteY2" fmla="*/ 0 h 236182"/>
                        <a:gd name="connsiteX3" fmla="*/ 717550 w 717550"/>
                        <a:gd name="connsiteY3" fmla="*/ 118091 h 236182"/>
                        <a:gd name="connsiteX4" fmla="*/ 480397 w 717550"/>
                        <a:gd name="connsiteY4" fmla="*/ 236182 h 236182"/>
                        <a:gd name="connsiteX5" fmla="*/ 480397 w 717550"/>
                        <a:gd name="connsiteY5" fmla="*/ 177137 h 236182"/>
                        <a:gd name="connsiteX6" fmla="*/ 0 w 717550"/>
                        <a:gd name="connsiteY6" fmla="*/ 177137 h 236182"/>
                        <a:gd name="connsiteX7" fmla="*/ 0 w 717550"/>
                        <a:gd name="connsiteY7" fmla="*/ 59046 h 236182"/>
                        <a:gd name="connsiteX0-1" fmla="*/ 0 w 717550"/>
                        <a:gd name="connsiteY0-2" fmla="*/ 59046 h 236182"/>
                        <a:gd name="connsiteX1-3" fmla="*/ 554216 w 717550"/>
                        <a:gd name="connsiteY1-4" fmla="*/ 90002 h 236182"/>
                        <a:gd name="connsiteX2-5" fmla="*/ 480397 w 717550"/>
                        <a:gd name="connsiteY2-6" fmla="*/ 0 h 236182"/>
                        <a:gd name="connsiteX3-7" fmla="*/ 717550 w 717550"/>
                        <a:gd name="connsiteY3-8" fmla="*/ 118091 h 236182"/>
                        <a:gd name="connsiteX4-9" fmla="*/ 480397 w 717550"/>
                        <a:gd name="connsiteY4-10" fmla="*/ 236182 h 236182"/>
                        <a:gd name="connsiteX5-11" fmla="*/ 480397 w 717550"/>
                        <a:gd name="connsiteY5-12" fmla="*/ 177137 h 236182"/>
                        <a:gd name="connsiteX6-13" fmla="*/ 0 w 717550"/>
                        <a:gd name="connsiteY6-14" fmla="*/ 177137 h 236182"/>
                        <a:gd name="connsiteX7-15" fmla="*/ 0 w 717550"/>
                        <a:gd name="connsiteY7-16" fmla="*/ 59046 h 236182"/>
                        <a:gd name="connsiteX0-17" fmla="*/ 0 w 717550"/>
                        <a:gd name="connsiteY0-18" fmla="*/ 59046 h 236182"/>
                        <a:gd name="connsiteX1-19" fmla="*/ 554216 w 717550"/>
                        <a:gd name="connsiteY1-20" fmla="*/ 90002 h 236182"/>
                        <a:gd name="connsiteX2-21" fmla="*/ 480397 w 717550"/>
                        <a:gd name="connsiteY2-22" fmla="*/ 0 h 236182"/>
                        <a:gd name="connsiteX3-23" fmla="*/ 717550 w 717550"/>
                        <a:gd name="connsiteY3-24" fmla="*/ 118091 h 236182"/>
                        <a:gd name="connsiteX4-25" fmla="*/ 480397 w 717550"/>
                        <a:gd name="connsiteY4-26" fmla="*/ 236182 h 236182"/>
                        <a:gd name="connsiteX5-27" fmla="*/ 561360 w 717550"/>
                        <a:gd name="connsiteY5-28" fmla="*/ 131894 h 236182"/>
                        <a:gd name="connsiteX6-29" fmla="*/ 0 w 717550"/>
                        <a:gd name="connsiteY6-30" fmla="*/ 177137 h 236182"/>
                        <a:gd name="connsiteX7-31" fmla="*/ 0 w 717550"/>
                        <a:gd name="connsiteY7-32" fmla="*/ 59046 h 236182"/>
                        <a:gd name="connsiteX0-33" fmla="*/ 0 w 717550"/>
                        <a:gd name="connsiteY0-34" fmla="*/ 59046 h 236182"/>
                        <a:gd name="connsiteX1-35" fmla="*/ 554216 w 717550"/>
                        <a:gd name="connsiteY1-36" fmla="*/ 90002 h 236182"/>
                        <a:gd name="connsiteX2-37" fmla="*/ 480397 w 717550"/>
                        <a:gd name="connsiteY2-38" fmla="*/ 0 h 236182"/>
                        <a:gd name="connsiteX3-39" fmla="*/ 717550 w 717550"/>
                        <a:gd name="connsiteY3-40" fmla="*/ 118091 h 236182"/>
                        <a:gd name="connsiteX4-41" fmla="*/ 480397 w 717550"/>
                        <a:gd name="connsiteY4-42" fmla="*/ 236182 h 236182"/>
                        <a:gd name="connsiteX5-43" fmla="*/ 561360 w 717550"/>
                        <a:gd name="connsiteY5-44" fmla="*/ 131894 h 236182"/>
                        <a:gd name="connsiteX6-45" fmla="*/ 0 w 717550"/>
                        <a:gd name="connsiteY6-46" fmla="*/ 177137 h 236182"/>
                        <a:gd name="connsiteX7-47" fmla="*/ 0 w 717550"/>
                        <a:gd name="connsiteY7-48" fmla="*/ 59046 h 236182"/>
                        <a:gd name="connsiteX0-49" fmla="*/ 0 w 717550"/>
                        <a:gd name="connsiteY0-50" fmla="*/ 59046 h 236182"/>
                        <a:gd name="connsiteX1-51" fmla="*/ 554216 w 717550"/>
                        <a:gd name="connsiteY1-52" fmla="*/ 90002 h 236182"/>
                        <a:gd name="connsiteX2-53" fmla="*/ 480397 w 717550"/>
                        <a:gd name="connsiteY2-54" fmla="*/ 0 h 236182"/>
                        <a:gd name="connsiteX3-55" fmla="*/ 717550 w 717550"/>
                        <a:gd name="connsiteY3-56" fmla="*/ 118091 h 236182"/>
                        <a:gd name="connsiteX4-57" fmla="*/ 480397 w 717550"/>
                        <a:gd name="connsiteY4-58" fmla="*/ 236182 h 236182"/>
                        <a:gd name="connsiteX5-59" fmla="*/ 561360 w 717550"/>
                        <a:gd name="connsiteY5-60" fmla="*/ 131894 h 236182"/>
                        <a:gd name="connsiteX6-61" fmla="*/ 0 w 717550"/>
                        <a:gd name="connsiteY6-62" fmla="*/ 177137 h 236182"/>
                        <a:gd name="connsiteX7-63" fmla="*/ 0 w 717550"/>
                        <a:gd name="connsiteY7-64" fmla="*/ 59046 h 236182"/>
                        <a:gd name="connsiteX0-65" fmla="*/ 0 w 717550"/>
                        <a:gd name="connsiteY0-66" fmla="*/ 47139 h 236182"/>
                        <a:gd name="connsiteX1-67" fmla="*/ 554216 w 717550"/>
                        <a:gd name="connsiteY1-68" fmla="*/ 90002 h 236182"/>
                        <a:gd name="connsiteX2-69" fmla="*/ 480397 w 717550"/>
                        <a:gd name="connsiteY2-70" fmla="*/ 0 h 236182"/>
                        <a:gd name="connsiteX3-71" fmla="*/ 717550 w 717550"/>
                        <a:gd name="connsiteY3-72" fmla="*/ 118091 h 236182"/>
                        <a:gd name="connsiteX4-73" fmla="*/ 480397 w 717550"/>
                        <a:gd name="connsiteY4-74" fmla="*/ 236182 h 236182"/>
                        <a:gd name="connsiteX5-75" fmla="*/ 561360 w 717550"/>
                        <a:gd name="connsiteY5-76" fmla="*/ 131894 h 236182"/>
                        <a:gd name="connsiteX6-77" fmla="*/ 0 w 717550"/>
                        <a:gd name="connsiteY6-78" fmla="*/ 177137 h 236182"/>
                        <a:gd name="connsiteX7-79" fmla="*/ 0 w 717550"/>
                        <a:gd name="connsiteY7-80" fmla="*/ 47139 h 23618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</a:cxnLst>
                      <a:rect l="l" t="t" r="r" b="b"/>
                      <a:pathLst>
                        <a:path w="717550" h="236182">
                          <a:moveTo>
                            <a:pt x="0" y="47139"/>
                          </a:moveTo>
                          <a:cubicBezTo>
                            <a:pt x="184739" y="76508"/>
                            <a:pt x="369477" y="79683"/>
                            <a:pt x="554216" y="90002"/>
                          </a:cubicBezTo>
                          <a:lnTo>
                            <a:pt x="480397" y="0"/>
                          </a:lnTo>
                          <a:lnTo>
                            <a:pt x="717550" y="118091"/>
                          </a:lnTo>
                          <a:lnTo>
                            <a:pt x="480397" y="236182"/>
                          </a:lnTo>
                          <a:lnTo>
                            <a:pt x="561360" y="131894"/>
                          </a:lnTo>
                          <a:cubicBezTo>
                            <a:pt x="374240" y="146975"/>
                            <a:pt x="189502" y="133481"/>
                            <a:pt x="0" y="177137"/>
                          </a:cubicBezTo>
                          <a:lnTo>
                            <a:pt x="0" y="47139"/>
                          </a:lnTo>
                          <a:close/>
                        </a:path>
                      </a:pathLst>
                    </a:custGeom>
                    <a:solidFill>
                      <a:srgbClr val="C0000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5" name="箭头: 右 2056"/>
                    <p:cNvSpPr/>
                    <p:nvPr/>
                  </p:nvSpPr>
                  <p:spPr>
                    <a:xfrm rot="5400000" flipH="1">
                      <a:off x="4916320" y="2534840"/>
                      <a:ext cx="360000" cy="236182"/>
                    </a:xfrm>
                    <a:custGeom>
                      <a:avLst/>
                      <a:gdLst>
                        <a:gd name="connsiteX0" fmla="*/ 0 w 717550"/>
                        <a:gd name="connsiteY0" fmla="*/ 59046 h 236182"/>
                        <a:gd name="connsiteX1" fmla="*/ 480397 w 717550"/>
                        <a:gd name="connsiteY1" fmla="*/ 59046 h 236182"/>
                        <a:gd name="connsiteX2" fmla="*/ 480397 w 717550"/>
                        <a:gd name="connsiteY2" fmla="*/ 0 h 236182"/>
                        <a:gd name="connsiteX3" fmla="*/ 717550 w 717550"/>
                        <a:gd name="connsiteY3" fmla="*/ 118091 h 236182"/>
                        <a:gd name="connsiteX4" fmla="*/ 480397 w 717550"/>
                        <a:gd name="connsiteY4" fmla="*/ 236182 h 236182"/>
                        <a:gd name="connsiteX5" fmla="*/ 480397 w 717550"/>
                        <a:gd name="connsiteY5" fmla="*/ 177137 h 236182"/>
                        <a:gd name="connsiteX6" fmla="*/ 0 w 717550"/>
                        <a:gd name="connsiteY6" fmla="*/ 177137 h 236182"/>
                        <a:gd name="connsiteX7" fmla="*/ 0 w 717550"/>
                        <a:gd name="connsiteY7" fmla="*/ 59046 h 236182"/>
                        <a:gd name="connsiteX0-1" fmla="*/ 0 w 717550"/>
                        <a:gd name="connsiteY0-2" fmla="*/ 59046 h 236182"/>
                        <a:gd name="connsiteX1-3" fmla="*/ 554216 w 717550"/>
                        <a:gd name="connsiteY1-4" fmla="*/ 90002 h 236182"/>
                        <a:gd name="connsiteX2-5" fmla="*/ 480397 w 717550"/>
                        <a:gd name="connsiteY2-6" fmla="*/ 0 h 236182"/>
                        <a:gd name="connsiteX3-7" fmla="*/ 717550 w 717550"/>
                        <a:gd name="connsiteY3-8" fmla="*/ 118091 h 236182"/>
                        <a:gd name="connsiteX4-9" fmla="*/ 480397 w 717550"/>
                        <a:gd name="connsiteY4-10" fmla="*/ 236182 h 236182"/>
                        <a:gd name="connsiteX5-11" fmla="*/ 480397 w 717550"/>
                        <a:gd name="connsiteY5-12" fmla="*/ 177137 h 236182"/>
                        <a:gd name="connsiteX6-13" fmla="*/ 0 w 717550"/>
                        <a:gd name="connsiteY6-14" fmla="*/ 177137 h 236182"/>
                        <a:gd name="connsiteX7-15" fmla="*/ 0 w 717550"/>
                        <a:gd name="connsiteY7-16" fmla="*/ 59046 h 236182"/>
                        <a:gd name="connsiteX0-17" fmla="*/ 0 w 717550"/>
                        <a:gd name="connsiteY0-18" fmla="*/ 59046 h 236182"/>
                        <a:gd name="connsiteX1-19" fmla="*/ 554216 w 717550"/>
                        <a:gd name="connsiteY1-20" fmla="*/ 90002 h 236182"/>
                        <a:gd name="connsiteX2-21" fmla="*/ 480397 w 717550"/>
                        <a:gd name="connsiteY2-22" fmla="*/ 0 h 236182"/>
                        <a:gd name="connsiteX3-23" fmla="*/ 717550 w 717550"/>
                        <a:gd name="connsiteY3-24" fmla="*/ 118091 h 236182"/>
                        <a:gd name="connsiteX4-25" fmla="*/ 480397 w 717550"/>
                        <a:gd name="connsiteY4-26" fmla="*/ 236182 h 236182"/>
                        <a:gd name="connsiteX5-27" fmla="*/ 561360 w 717550"/>
                        <a:gd name="connsiteY5-28" fmla="*/ 131894 h 236182"/>
                        <a:gd name="connsiteX6-29" fmla="*/ 0 w 717550"/>
                        <a:gd name="connsiteY6-30" fmla="*/ 177137 h 236182"/>
                        <a:gd name="connsiteX7-31" fmla="*/ 0 w 717550"/>
                        <a:gd name="connsiteY7-32" fmla="*/ 59046 h 236182"/>
                        <a:gd name="connsiteX0-33" fmla="*/ 0 w 717550"/>
                        <a:gd name="connsiteY0-34" fmla="*/ 59046 h 236182"/>
                        <a:gd name="connsiteX1-35" fmla="*/ 554216 w 717550"/>
                        <a:gd name="connsiteY1-36" fmla="*/ 90002 h 236182"/>
                        <a:gd name="connsiteX2-37" fmla="*/ 480397 w 717550"/>
                        <a:gd name="connsiteY2-38" fmla="*/ 0 h 236182"/>
                        <a:gd name="connsiteX3-39" fmla="*/ 717550 w 717550"/>
                        <a:gd name="connsiteY3-40" fmla="*/ 118091 h 236182"/>
                        <a:gd name="connsiteX4-41" fmla="*/ 480397 w 717550"/>
                        <a:gd name="connsiteY4-42" fmla="*/ 236182 h 236182"/>
                        <a:gd name="connsiteX5-43" fmla="*/ 561360 w 717550"/>
                        <a:gd name="connsiteY5-44" fmla="*/ 131894 h 236182"/>
                        <a:gd name="connsiteX6-45" fmla="*/ 0 w 717550"/>
                        <a:gd name="connsiteY6-46" fmla="*/ 177137 h 236182"/>
                        <a:gd name="connsiteX7-47" fmla="*/ 0 w 717550"/>
                        <a:gd name="connsiteY7-48" fmla="*/ 59046 h 236182"/>
                        <a:gd name="connsiteX0-49" fmla="*/ 0 w 717550"/>
                        <a:gd name="connsiteY0-50" fmla="*/ 59046 h 236182"/>
                        <a:gd name="connsiteX1-51" fmla="*/ 554216 w 717550"/>
                        <a:gd name="connsiteY1-52" fmla="*/ 90002 h 236182"/>
                        <a:gd name="connsiteX2-53" fmla="*/ 480397 w 717550"/>
                        <a:gd name="connsiteY2-54" fmla="*/ 0 h 236182"/>
                        <a:gd name="connsiteX3-55" fmla="*/ 717550 w 717550"/>
                        <a:gd name="connsiteY3-56" fmla="*/ 118091 h 236182"/>
                        <a:gd name="connsiteX4-57" fmla="*/ 480397 w 717550"/>
                        <a:gd name="connsiteY4-58" fmla="*/ 236182 h 236182"/>
                        <a:gd name="connsiteX5-59" fmla="*/ 561360 w 717550"/>
                        <a:gd name="connsiteY5-60" fmla="*/ 131894 h 236182"/>
                        <a:gd name="connsiteX6-61" fmla="*/ 0 w 717550"/>
                        <a:gd name="connsiteY6-62" fmla="*/ 177137 h 236182"/>
                        <a:gd name="connsiteX7-63" fmla="*/ 0 w 717550"/>
                        <a:gd name="connsiteY7-64" fmla="*/ 59046 h 236182"/>
                        <a:gd name="connsiteX0-65" fmla="*/ 0 w 717550"/>
                        <a:gd name="connsiteY0-66" fmla="*/ 47139 h 236182"/>
                        <a:gd name="connsiteX1-67" fmla="*/ 554216 w 717550"/>
                        <a:gd name="connsiteY1-68" fmla="*/ 90002 h 236182"/>
                        <a:gd name="connsiteX2-69" fmla="*/ 480397 w 717550"/>
                        <a:gd name="connsiteY2-70" fmla="*/ 0 h 236182"/>
                        <a:gd name="connsiteX3-71" fmla="*/ 717550 w 717550"/>
                        <a:gd name="connsiteY3-72" fmla="*/ 118091 h 236182"/>
                        <a:gd name="connsiteX4-73" fmla="*/ 480397 w 717550"/>
                        <a:gd name="connsiteY4-74" fmla="*/ 236182 h 236182"/>
                        <a:gd name="connsiteX5-75" fmla="*/ 561360 w 717550"/>
                        <a:gd name="connsiteY5-76" fmla="*/ 131894 h 236182"/>
                        <a:gd name="connsiteX6-77" fmla="*/ 0 w 717550"/>
                        <a:gd name="connsiteY6-78" fmla="*/ 177137 h 236182"/>
                        <a:gd name="connsiteX7-79" fmla="*/ 0 w 717550"/>
                        <a:gd name="connsiteY7-80" fmla="*/ 47139 h 236182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  <a:cxn ang="0">
                          <a:pos x="connsiteX2-5" y="connsiteY2-6"/>
                        </a:cxn>
                        <a:cxn ang="0">
                          <a:pos x="connsiteX3-7" y="connsiteY3-8"/>
                        </a:cxn>
                        <a:cxn ang="0">
                          <a:pos x="connsiteX4-9" y="connsiteY4-10"/>
                        </a:cxn>
                        <a:cxn ang="0">
                          <a:pos x="connsiteX5-11" y="connsiteY5-12"/>
                        </a:cxn>
                        <a:cxn ang="0">
                          <a:pos x="connsiteX6-13" y="connsiteY6-14"/>
                        </a:cxn>
                        <a:cxn ang="0">
                          <a:pos x="connsiteX7-15" y="connsiteY7-16"/>
                        </a:cxn>
                      </a:cxnLst>
                      <a:rect l="l" t="t" r="r" b="b"/>
                      <a:pathLst>
                        <a:path w="717550" h="236182">
                          <a:moveTo>
                            <a:pt x="0" y="47139"/>
                          </a:moveTo>
                          <a:cubicBezTo>
                            <a:pt x="184739" y="76508"/>
                            <a:pt x="369477" y="79683"/>
                            <a:pt x="554216" y="90002"/>
                          </a:cubicBezTo>
                          <a:lnTo>
                            <a:pt x="480397" y="0"/>
                          </a:lnTo>
                          <a:lnTo>
                            <a:pt x="717550" y="118091"/>
                          </a:lnTo>
                          <a:lnTo>
                            <a:pt x="480397" y="236182"/>
                          </a:lnTo>
                          <a:lnTo>
                            <a:pt x="561360" y="131894"/>
                          </a:lnTo>
                          <a:cubicBezTo>
                            <a:pt x="374240" y="146975"/>
                            <a:pt x="189502" y="133481"/>
                            <a:pt x="0" y="177137"/>
                          </a:cubicBezTo>
                          <a:lnTo>
                            <a:pt x="0" y="47139"/>
                          </a:lnTo>
                          <a:close/>
                        </a:path>
                      </a:pathLst>
                    </a:custGeom>
                    <a:solidFill>
                      <a:srgbClr val="C0000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4171411" y="5625061"/>
                    <a:ext cx="1846659" cy="369332"/>
                  </a:xfrm>
                  <a:prstGeom prst="rect">
                    <a:avLst/>
                  </a:prstGeom>
                  <a:noFill/>
                </p:spPr>
                <p:txBody>
                  <a:bodyPr vert="horz" wrap="none" lIns="0" tIns="0" rIns="0" bIns="0" rtlCol="0">
                    <a:spAutoFit/>
                  </a:bodyPr>
                  <a:lstStyle/>
                  <a:p>
                    <a:pPr algn="l"/>
                    <a:r>
                      <a:rPr lang="zh-CN" altLang="en-US" sz="2400" dirty="0">
                        <a:latin typeface="思源黑体 Normal" panose="020B0400000000000000" pitchFamily="34" charset="-122"/>
                        <a:ea typeface="思源黑体 Normal" panose="020B0400000000000000" pitchFamily="34" charset="-122"/>
                      </a:rPr>
                      <a:t>质点振动方向</a:t>
                    </a:r>
                    <a:endParaRPr lang="zh-CN" altLang="en-US" sz="2400" dirty="0">
                      <a:latin typeface="思源黑体 Normal" panose="020B0400000000000000" pitchFamily="34" charset="-122"/>
                      <a:ea typeface="思源黑体 Normal" panose="020B0400000000000000" pitchFamily="34" charset="-122"/>
                    </a:endParaRPr>
                  </a:p>
                </p:txBody>
              </p:sp>
            </p:grpSp>
            <p:sp>
              <p:nvSpPr>
                <p:cNvPr id="138" name="文本框 137"/>
                <p:cNvSpPr txBox="1"/>
                <p:nvPr/>
              </p:nvSpPr>
              <p:spPr>
                <a:xfrm>
                  <a:off x="1001286" y="4416946"/>
                  <a:ext cx="1019732" cy="430887"/>
                </a:xfrm>
                <a:prstGeom prst="rect">
                  <a:avLst/>
                </a:prstGeom>
                <a:noFill/>
              </p:spPr>
              <p:txBody>
                <a:bodyPr vert="horz" wrap="square" lIns="0" tIns="0" rIns="0" bIns="0" rtlCol="0">
                  <a:spAutoFit/>
                </a:bodyPr>
                <a:lstStyle/>
                <a:p>
                  <a:pPr algn="dist"/>
                  <a:r>
                    <a:rPr lang="zh-CN" altLang="en-US" sz="2800" dirty="0">
                      <a:latin typeface="思源黑体 Bold" panose="020B0800000000000000" pitchFamily="34" charset="-122"/>
                      <a:ea typeface="思源黑体 Bold" panose="020B0800000000000000" pitchFamily="34" charset="-122"/>
                    </a:rPr>
                    <a:t>横波</a:t>
                  </a:r>
                  <a:endParaRPr lang="zh-CN" altLang="en-US" sz="2800" dirty="0">
                    <a:latin typeface="思源黑体 Bold" panose="020B0800000000000000" pitchFamily="34" charset="-122"/>
                    <a:ea typeface="思源黑体 Bold" panose="020B0800000000000000" pitchFamily="34" charset="-122"/>
                  </a:endParaRPr>
                </a:p>
              </p:txBody>
            </p:sp>
            <p:grpSp>
              <p:nvGrpSpPr>
                <p:cNvPr id="143" name="组合 142"/>
                <p:cNvGrpSpPr/>
                <p:nvPr/>
              </p:nvGrpSpPr>
              <p:grpSpPr>
                <a:xfrm>
                  <a:off x="6876796" y="4447723"/>
                  <a:ext cx="2661642" cy="369332"/>
                  <a:chOff x="7308850" y="2184819"/>
                  <a:chExt cx="2661642" cy="369332"/>
                </a:xfrm>
              </p:grpSpPr>
              <p:sp>
                <p:nvSpPr>
                  <p:cNvPr id="144" name="箭头: 右 2056"/>
                  <p:cNvSpPr/>
                  <p:nvPr/>
                </p:nvSpPr>
                <p:spPr>
                  <a:xfrm flipH="1">
                    <a:off x="7308850" y="2251394"/>
                    <a:ext cx="717550" cy="236182"/>
                  </a:xfrm>
                  <a:custGeom>
                    <a:avLst/>
                    <a:gdLst>
                      <a:gd name="connsiteX0" fmla="*/ 0 w 717550"/>
                      <a:gd name="connsiteY0" fmla="*/ 59046 h 236182"/>
                      <a:gd name="connsiteX1" fmla="*/ 480397 w 717550"/>
                      <a:gd name="connsiteY1" fmla="*/ 59046 h 236182"/>
                      <a:gd name="connsiteX2" fmla="*/ 480397 w 717550"/>
                      <a:gd name="connsiteY2" fmla="*/ 0 h 236182"/>
                      <a:gd name="connsiteX3" fmla="*/ 717550 w 717550"/>
                      <a:gd name="connsiteY3" fmla="*/ 118091 h 236182"/>
                      <a:gd name="connsiteX4" fmla="*/ 480397 w 717550"/>
                      <a:gd name="connsiteY4" fmla="*/ 236182 h 236182"/>
                      <a:gd name="connsiteX5" fmla="*/ 480397 w 717550"/>
                      <a:gd name="connsiteY5" fmla="*/ 177137 h 236182"/>
                      <a:gd name="connsiteX6" fmla="*/ 0 w 717550"/>
                      <a:gd name="connsiteY6" fmla="*/ 177137 h 236182"/>
                      <a:gd name="connsiteX7" fmla="*/ 0 w 717550"/>
                      <a:gd name="connsiteY7" fmla="*/ 59046 h 236182"/>
                      <a:gd name="connsiteX0-1" fmla="*/ 0 w 717550"/>
                      <a:gd name="connsiteY0-2" fmla="*/ 59046 h 236182"/>
                      <a:gd name="connsiteX1-3" fmla="*/ 554216 w 717550"/>
                      <a:gd name="connsiteY1-4" fmla="*/ 90002 h 236182"/>
                      <a:gd name="connsiteX2-5" fmla="*/ 480397 w 717550"/>
                      <a:gd name="connsiteY2-6" fmla="*/ 0 h 236182"/>
                      <a:gd name="connsiteX3-7" fmla="*/ 717550 w 717550"/>
                      <a:gd name="connsiteY3-8" fmla="*/ 118091 h 236182"/>
                      <a:gd name="connsiteX4-9" fmla="*/ 480397 w 717550"/>
                      <a:gd name="connsiteY4-10" fmla="*/ 236182 h 236182"/>
                      <a:gd name="connsiteX5-11" fmla="*/ 480397 w 717550"/>
                      <a:gd name="connsiteY5-12" fmla="*/ 177137 h 236182"/>
                      <a:gd name="connsiteX6-13" fmla="*/ 0 w 717550"/>
                      <a:gd name="connsiteY6-14" fmla="*/ 177137 h 236182"/>
                      <a:gd name="connsiteX7-15" fmla="*/ 0 w 717550"/>
                      <a:gd name="connsiteY7-16" fmla="*/ 59046 h 236182"/>
                      <a:gd name="connsiteX0-17" fmla="*/ 0 w 717550"/>
                      <a:gd name="connsiteY0-18" fmla="*/ 59046 h 236182"/>
                      <a:gd name="connsiteX1-19" fmla="*/ 554216 w 717550"/>
                      <a:gd name="connsiteY1-20" fmla="*/ 90002 h 236182"/>
                      <a:gd name="connsiteX2-21" fmla="*/ 480397 w 717550"/>
                      <a:gd name="connsiteY2-22" fmla="*/ 0 h 236182"/>
                      <a:gd name="connsiteX3-23" fmla="*/ 717550 w 717550"/>
                      <a:gd name="connsiteY3-24" fmla="*/ 118091 h 236182"/>
                      <a:gd name="connsiteX4-25" fmla="*/ 480397 w 717550"/>
                      <a:gd name="connsiteY4-26" fmla="*/ 236182 h 236182"/>
                      <a:gd name="connsiteX5-27" fmla="*/ 561360 w 717550"/>
                      <a:gd name="connsiteY5-28" fmla="*/ 131894 h 236182"/>
                      <a:gd name="connsiteX6-29" fmla="*/ 0 w 717550"/>
                      <a:gd name="connsiteY6-30" fmla="*/ 177137 h 236182"/>
                      <a:gd name="connsiteX7-31" fmla="*/ 0 w 717550"/>
                      <a:gd name="connsiteY7-32" fmla="*/ 59046 h 236182"/>
                      <a:gd name="connsiteX0-33" fmla="*/ 0 w 717550"/>
                      <a:gd name="connsiteY0-34" fmla="*/ 59046 h 236182"/>
                      <a:gd name="connsiteX1-35" fmla="*/ 554216 w 717550"/>
                      <a:gd name="connsiteY1-36" fmla="*/ 90002 h 236182"/>
                      <a:gd name="connsiteX2-37" fmla="*/ 480397 w 717550"/>
                      <a:gd name="connsiteY2-38" fmla="*/ 0 h 236182"/>
                      <a:gd name="connsiteX3-39" fmla="*/ 717550 w 717550"/>
                      <a:gd name="connsiteY3-40" fmla="*/ 118091 h 236182"/>
                      <a:gd name="connsiteX4-41" fmla="*/ 480397 w 717550"/>
                      <a:gd name="connsiteY4-42" fmla="*/ 236182 h 236182"/>
                      <a:gd name="connsiteX5-43" fmla="*/ 561360 w 717550"/>
                      <a:gd name="connsiteY5-44" fmla="*/ 131894 h 236182"/>
                      <a:gd name="connsiteX6-45" fmla="*/ 0 w 717550"/>
                      <a:gd name="connsiteY6-46" fmla="*/ 177137 h 236182"/>
                      <a:gd name="connsiteX7-47" fmla="*/ 0 w 717550"/>
                      <a:gd name="connsiteY7-48" fmla="*/ 59046 h 236182"/>
                      <a:gd name="connsiteX0-49" fmla="*/ 0 w 717550"/>
                      <a:gd name="connsiteY0-50" fmla="*/ 59046 h 236182"/>
                      <a:gd name="connsiteX1-51" fmla="*/ 554216 w 717550"/>
                      <a:gd name="connsiteY1-52" fmla="*/ 90002 h 236182"/>
                      <a:gd name="connsiteX2-53" fmla="*/ 480397 w 717550"/>
                      <a:gd name="connsiteY2-54" fmla="*/ 0 h 236182"/>
                      <a:gd name="connsiteX3-55" fmla="*/ 717550 w 717550"/>
                      <a:gd name="connsiteY3-56" fmla="*/ 118091 h 236182"/>
                      <a:gd name="connsiteX4-57" fmla="*/ 480397 w 717550"/>
                      <a:gd name="connsiteY4-58" fmla="*/ 236182 h 236182"/>
                      <a:gd name="connsiteX5-59" fmla="*/ 561360 w 717550"/>
                      <a:gd name="connsiteY5-60" fmla="*/ 131894 h 236182"/>
                      <a:gd name="connsiteX6-61" fmla="*/ 0 w 717550"/>
                      <a:gd name="connsiteY6-62" fmla="*/ 177137 h 236182"/>
                      <a:gd name="connsiteX7-63" fmla="*/ 0 w 717550"/>
                      <a:gd name="connsiteY7-64" fmla="*/ 59046 h 236182"/>
                      <a:gd name="connsiteX0-65" fmla="*/ 0 w 717550"/>
                      <a:gd name="connsiteY0-66" fmla="*/ 47139 h 236182"/>
                      <a:gd name="connsiteX1-67" fmla="*/ 554216 w 717550"/>
                      <a:gd name="connsiteY1-68" fmla="*/ 90002 h 236182"/>
                      <a:gd name="connsiteX2-69" fmla="*/ 480397 w 717550"/>
                      <a:gd name="connsiteY2-70" fmla="*/ 0 h 236182"/>
                      <a:gd name="connsiteX3-71" fmla="*/ 717550 w 717550"/>
                      <a:gd name="connsiteY3-72" fmla="*/ 118091 h 236182"/>
                      <a:gd name="connsiteX4-73" fmla="*/ 480397 w 717550"/>
                      <a:gd name="connsiteY4-74" fmla="*/ 236182 h 236182"/>
                      <a:gd name="connsiteX5-75" fmla="*/ 561360 w 717550"/>
                      <a:gd name="connsiteY5-76" fmla="*/ 131894 h 236182"/>
                      <a:gd name="connsiteX6-77" fmla="*/ 0 w 717550"/>
                      <a:gd name="connsiteY6-78" fmla="*/ 177137 h 236182"/>
                      <a:gd name="connsiteX7-79" fmla="*/ 0 w 717550"/>
                      <a:gd name="connsiteY7-80" fmla="*/ 47139 h 23618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</a:cxnLst>
                    <a:rect l="l" t="t" r="r" b="b"/>
                    <a:pathLst>
                      <a:path w="717550" h="236182">
                        <a:moveTo>
                          <a:pt x="0" y="47139"/>
                        </a:moveTo>
                        <a:cubicBezTo>
                          <a:pt x="184739" y="76508"/>
                          <a:pt x="369477" y="79683"/>
                          <a:pt x="554216" y="90002"/>
                        </a:cubicBezTo>
                        <a:lnTo>
                          <a:pt x="480397" y="0"/>
                        </a:lnTo>
                        <a:lnTo>
                          <a:pt x="717550" y="118091"/>
                        </a:lnTo>
                        <a:lnTo>
                          <a:pt x="480397" y="236182"/>
                        </a:lnTo>
                        <a:lnTo>
                          <a:pt x="561360" y="131894"/>
                        </a:lnTo>
                        <a:cubicBezTo>
                          <a:pt x="374240" y="146975"/>
                          <a:pt x="189502" y="133481"/>
                          <a:pt x="0" y="177137"/>
                        </a:cubicBezTo>
                        <a:lnTo>
                          <a:pt x="0" y="47139"/>
                        </a:lnTo>
                        <a:close/>
                      </a:path>
                    </a:pathLst>
                  </a:custGeom>
                  <a:solidFill>
                    <a:srgbClr val="C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145" name="文本框 144"/>
                  <p:cNvSpPr txBox="1"/>
                  <p:nvPr/>
                </p:nvSpPr>
                <p:spPr>
                  <a:xfrm>
                    <a:off x="8123833" y="2184819"/>
                    <a:ext cx="1846659" cy="369332"/>
                  </a:xfrm>
                  <a:prstGeom prst="rect">
                    <a:avLst/>
                  </a:prstGeom>
                  <a:noFill/>
                </p:spPr>
                <p:txBody>
                  <a:bodyPr vert="horz" wrap="none" lIns="0" tIns="0" rIns="0" bIns="0" rtlCol="0">
                    <a:spAutoFit/>
                  </a:bodyPr>
                  <a:lstStyle/>
                  <a:p>
                    <a:pPr algn="l"/>
                    <a:r>
                      <a:rPr lang="zh-CN" altLang="en-US" sz="2400" dirty="0">
                        <a:latin typeface="思源黑体 Normal" panose="020B0400000000000000" pitchFamily="34" charset="-122"/>
                        <a:ea typeface="思源黑体 Normal" panose="020B0400000000000000" pitchFamily="34" charset="-122"/>
                      </a:rPr>
                      <a:t>波的传播方向</a:t>
                    </a:r>
                    <a:endParaRPr lang="zh-CN" altLang="en-US" sz="2400" dirty="0">
                      <a:latin typeface="思源黑体 Normal" panose="020B0400000000000000" pitchFamily="34" charset="-122"/>
                      <a:ea typeface="思源黑体 Normal" panose="020B0400000000000000" pitchFamily="34" charset="-122"/>
                    </a:endParaRPr>
                  </a:p>
                </p:txBody>
              </p:sp>
            </p:grpSp>
          </p:grpSp>
          <p:sp>
            <p:nvSpPr>
              <p:cNvPr id="151" name="任意多边形: 形状 150"/>
              <p:cNvSpPr>
                <a:spLocks noChangeAspect="1"/>
              </p:cNvSpPr>
              <p:nvPr/>
            </p:nvSpPr>
            <p:spPr bwMode="auto">
              <a:xfrm flipH="1">
                <a:off x="9841592" y="4806811"/>
                <a:ext cx="432000" cy="1217589"/>
              </a:xfrm>
              <a:custGeom>
                <a:avLst/>
                <a:gdLst>
                  <a:gd name="connsiteX0" fmla="*/ 224655 w 680696"/>
                  <a:gd name="connsiteY0" fmla="*/ 410176 h 1918537"/>
                  <a:gd name="connsiteX1" fmla="*/ 293679 w 680696"/>
                  <a:gd name="connsiteY1" fmla="*/ 410176 h 1918537"/>
                  <a:gd name="connsiteX2" fmla="*/ 455238 w 680696"/>
                  <a:gd name="connsiteY2" fmla="*/ 571420 h 1918537"/>
                  <a:gd name="connsiteX3" fmla="*/ 455238 w 680696"/>
                  <a:gd name="connsiteY3" fmla="*/ 640914 h 1918537"/>
                  <a:gd name="connsiteX4" fmla="*/ 386213 w 680696"/>
                  <a:gd name="connsiteY4" fmla="*/ 570821 h 1918537"/>
                  <a:gd name="connsiteX5" fmla="*/ 457347 w 680696"/>
                  <a:gd name="connsiteY5" fmla="*/ 715821 h 1918537"/>
                  <a:gd name="connsiteX6" fmla="*/ 680696 w 680696"/>
                  <a:gd name="connsiteY6" fmla="*/ 802760 h 1918537"/>
                  <a:gd name="connsiteX7" fmla="*/ 656581 w 680696"/>
                  <a:gd name="connsiteY7" fmla="*/ 946556 h 1918537"/>
                  <a:gd name="connsiteX8" fmla="*/ 668036 w 680696"/>
                  <a:gd name="connsiteY8" fmla="*/ 969119 h 1918537"/>
                  <a:gd name="connsiteX9" fmla="*/ 666529 w 680696"/>
                  <a:gd name="connsiteY9" fmla="*/ 968817 h 1918537"/>
                  <a:gd name="connsiteX10" fmla="*/ 369938 w 680696"/>
                  <a:gd name="connsiteY10" fmla="*/ 853599 h 1918537"/>
                  <a:gd name="connsiteX11" fmla="*/ 326835 w 680696"/>
                  <a:gd name="connsiteY11" fmla="*/ 814190 h 1918537"/>
                  <a:gd name="connsiteX12" fmla="*/ 242137 w 680696"/>
                  <a:gd name="connsiteY12" fmla="*/ 641214 h 1918537"/>
                  <a:gd name="connsiteX13" fmla="*/ 269265 w 680696"/>
                  <a:gd name="connsiteY13" fmla="*/ 842169 h 1918537"/>
                  <a:gd name="connsiteX14" fmla="*/ 315682 w 680696"/>
                  <a:gd name="connsiteY14" fmla="*/ 901132 h 1918537"/>
                  <a:gd name="connsiteX15" fmla="*/ 346429 w 680696"/>
                  <a:gd name="connsiteY15" fmla="*/ 913164 h 1918537"/>
                  <a:gd name="connsiteX16" fmla="*/ 455238 w 680696"/>
                  <a:gd name="connsiteY16" fmla="*/ 955581 h 1918537"/>
                  <a:gd name="connsiteX17" fmla="*/ 455238 w 680696"/>
                  <a:gd name="connsiteY17" fmla="*/ 1119834 h 1918537"/>
                  <a:gd name="connsiteX18" fmla="*/ 643922 w 680696"/>
                  <a:gd name="connsiteY18" fmla="*/ 1797002 h 1918537"/>
                  <a:gd name="connsiteX19" fmla="*/ 577009 w 680696"/>
                  <a:gd name="connsiteY19" fmla="*/ 1915227 h 1918537"/>
                  <a:gd name="connsiteX20" fmla="*/ 551088 w 680696"/>
                  <a:gd name="connsiteY20" fmla="*/ 1918537 h 1918537"/>
                  <a:gd name="connsiteX21" fmla="*/ 458554 w 680696"/>
                  <a:gd name="connsiteY21" fmla="*/ 1848444 h 1918537"/>
                  <a:gd name="connsiteX22" fmla="*/ 291870 w 680696"/>
                  <a:gd name="connsiteY22" fmla="*/ 1250394 h 1918537"/>
                  <a:gd name="connsiteX23" fmla="*/ 246055 w 680696"/>
                  <a:gd name="connsiteY23" fmla="*/ 1250394 h 1918537"/>
                  <a:gd name="connsiteX24" fmla="*/ 192105 w 680696"/>
                  <a:gd name="connsiteY24" fmla="*/ 1831598 h 1918537"/>
                  <a:gd name="connsiteX25" fmla="*/ 96255 w 680696"/>
                  <a:gd name="connsiteY25" fmla="*/ 1918537 h 1918537"/>
                  <a:gd name="connsiteX26" fmla="*/ 87211 w 680696"/>
                  <a:gd name="connsiteY26" fmla="*/ 1918238 h 1918537"/>
                  <a:gd name="connsiteX27" fmla="*/ 405 w 680696"/>
                  <a:gd name="connsiteY27" fmla="*/ 1813848 h 1918537"/>
                  <a:gd name="connsiteX28" fmla="*/ 63399 w 680696"/>
                  <a:gd name="connsiteY28" fmla="*/ 1136983 h 1918537"/>
                  <a:gd name="connsiteX29" fmla="*/ 63399 w 680696"/>
                  <a:gd name="connsiteY29" fmla="*/ 571420 h 1918537"/>
                  <a:gd name="connsiteX30" fmla="*/ 224655 w 680696"/>
                  <a:gd name="connsiteY30" fmla="*/ 410176 h 1918537"/>
                  <a:gd name="connsiteX31" fmla="*/ 259172 w 680696"/>
                  <a:gd name="connsiteY31" fmla="*/ 0 h 1918537"/>
                  <a:gd name="connsiteX32" fmla="*/ 446465 w 680696"/>
                  <a:gd name="connsiteY32" fmla="*/ 187184 h 1918537"/>
                  <a:gd name="connsiteX33" fmla="*/ 259172 w 680696"/>
                  <a:gd name="connsiteY33" fmla="*/ 374367 h 1918537"/>
                  <a:gd name="connsiteX34" fmla="*/ 71879 w 680696"/>
                  <a:gd name="connsiteY34" fmla="*/ 187184 h 1918537"/>
                  <a:gd name="connsiteX35" fmla="*/ 259172 w 680696"/>
                  <a:gd name="connsiteY35" fmla="*/ 0 h 1918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680696" h="1918537">
                    <a:moveTo>
                      <a:pt x="224655" y="410176"/>
                    </a:moveTo>
                    <a:lnTo>
                      <a:pt x="293679" y="410176"/>
                    </a:lnTo>
                    <a:cubicBezTo>
                      <a:pt x="382897" y="410176"/>
                      <a:pt x="455238" y="482375"/>
                      <a:pt x="455238" y="571420"/>
                    </a:cubicBezTo>
                    <a:lnTo>
                      <a:pt x="455238" y="640914"/>
                    </a:lnTo>
                    <a:lnTo>
                      <a:pt x="386213" y="570821"/>
                    </a:lnTo>
                    <a:lnTo>
                      <a:pt x="457347" y="715821"/>
                    </a:lnTo>
                    <a:lnTo>
                      <a:pt x="680696" y="802760"/>
                    </a:lnTo>
                    <a:cubicBezTo>
                      <a:pt x="648142" y="841567"/>
                      <a:pt x="636990" y="896016"/>
                      <a:pt x="656581" y="946556"/>
                    </a:cubicBezTo>
                    <a:cubicBezTo>
                      <a:pt x="659598" y="954679"/>
                      <a:pt x="663815" y="962200"/>
                      <a:pt x="668036" y="969119"/>
                    </a:cubicBezTo>
                    <a:cubicBezTo>
                      <a:pt x="667434" y="969119"/>
                      <a:pt x="667131" y="969119"/>
                      <a:pt x="666529" y="968817"/>
                    </a:cubicBezTo>
                    <a:lnTo>
                      <a:pt x="369938" y="853599"/>
                    </a:lnTo>
                    <a:cubicBezTo>
                      <a:pt x="350949" y="846381"/>
                      <a:pt x="335576" y="832240"/>
                      <a:pt x="326835" y="814190"/>
                    </a:cubicBezTo>
                    <a:lnTo>
                      <a:pt x="242137" y="641214"/>
                    </a:lnTo>
                    <a:lnTo>
                      <a:pt x="269265" y="842169"/>
                    </a:lnTo>
                    <a:cubicBezTo>
                      <a:pt x="272881" y="868040"/>
                      <a:pt x="289761" y="891202"/>
                      <a:pt x="315682" y="901132"/>
                    </a:cubicBezTo>
                    <a:lnTo>
                      <a:pt x="346429" y="913164"/>
                    </a:lnTo>
                    <a:lnTo>
                      <a:pt x="455238" y="955581"/>
                    </a:lnTo>
                    <a:lnTo>
                      <a:pt x="455238" y="1119834"/>
                    </a:lnTo>
                    <a:lnTo>
                      <a:pt x="643922" y="1797002"/>
                    </a:lnTo>
                    <a:cubicBezTo>
                      <a:pt x="658091" y="1847842"/>
                      <a:pt x="628249" y="1900787"/>
                      <a:pt x="577009" y="1915227"/>
                    </a:cubicBezTo>
                    <a:cubicBezTo>
                      <a:pt x="568268" y="1917636"/>
                      <a:pt x="559527" y="1918537"/>
                      <a:pt x="551088" y="1918537"/>
                    </a:cubicBezTo>
                    <a:cubicBezTo>
                      <a:pt x="508889" y="1918537"/>
                      <a:pt x="470309" y="1890860"/>
                      <a:pt x="458554" y="1848444"/>
                    </a:cubicBezTo>
                    <a:lnTo>
                      <a:pt x="291870" y="1250394"/>
                    </a:lnTo>
                    <a:lnTo>
                      <a:pt x="246055" y="1250394"/>
                    </a:lnTo>
                    <a:lnTo>
                      <a:pt x="192105" y="1831598"/>
                    </a:lnTo>
                    <a:cubicBezTo>
                      <a:pt x="187282" y="1881234"/>
                      <a:pt x="145386" y="1918537"/>
                      <a:pt x="96255" y="1918537"/>
                    </a:cubicBezTo>
                    <a:cubicBezTo>
                      <a:pt x="93241" y="1918537"/>
                      <a:pt x="90225" y="1918537"/>
                      <a:pt x="87211" y="1918238"/>
                    </a:cubicBezTo>
                    <a:cubicBezTo>
                      <a:pt x="34465" y="1913424"/>
                      <a:pt x="-4418" y="1866494"/>
                      <a:pt x="405" y="1813848"/>
                    </a:cubicBezTo>
                    <a:lnTo>
                      <a:pt x="63399" y="1136983"/>
                    </a:lnTo>
                    <a:lnTo>
                      <a:pt x="63399" y="571420"/>
                    </a:lnTo>
                    <a:cubicBezTo>
                      <a:pt x="63399" y="482375"/>
                      <a:pt x="135740" y="410176"/>
                      <a:pt x="224655" y="410176"/>
                    </a:cubicBezTo>
                    <a:close/>
                    <a:moveTo>
                      <a:pt x="259172" y="0"/>
                    </a:moveTo>
                    <a:cubicBezTo>
                      <a:pt x="362613" y="0"/>
                      <a:pt x="446465" y="83806"/>
                      <a:pt x="446465" y="187184"/>
                    </a:cubicBezTo>
                    <a:cubicBezTo>
                      <a:pt x="446465" y="290561"/>
                      <a:pt x="362613" y="374367"/>
                      <a:pt x="259172" y="374367"/>
                    </a:cubicBezTo>
                    <a:cubicBezTo>
                      <a:pt x="155731" y="374367"/>
                      <a:pt x="71879" y="290561"/>
                      <a:pt x="71879" y="187184"/>
                    </a:cubicBezTo>
                    <a:cubicBezTo>
                      <a:pt x="71879" y="83806"/>
                      <a:pt x="155731" y="0"/>
                      <a:pt x="25917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</p:sp>
        </p:grpSp>
      </p:grpSp>
      <p:grpSp>
        <p:nvGrpSpPr>
          <p:cNvPr id="117" name="组合 116"/>
          <p:cNvGrpSpPr/>
          <p:nvPr/>
        </p:nvGrpSpPr>
        <p:grpSpPr>
          <a:xfrm flipH="1">
            <a:off x="11170282" y="1919823"/>
            <a:ext cx="471942" cy="463408"/>
            <a:chOff x="9281460" y="2566094"/>
            <a:chExt cx="471942" cy="463408"/>
          </a:xfrm>
        </p:grpSpPr>
        <p:sp>
          <p:nvSpPr>
            <p:cNvPr id="118" name="矩形 117"/>
            <p:cNvSpPr/>
            <p:nvPr/>
          </p:nvSpPr>
          <p:spPr>
            <a:xfrm>
              <a:off x="9281460" y="2566094"/>
              <a:ext cx="308939" cy="308939"/>
            </a:xfrm>
            <a:prstGeom prst="rect">
              <a:avLst/>
            </a:prstGeom>
            <a:solidFill>
              <a:srgbClr val="F88008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9444463" y="2720563"/>
              <a:ext cx="308939" cy="308939"/>
            </a:xfrm>
            <a:prstGeom prst="rect">
              <a:avLst/>
            </a:prstGeom>
            <a:solidFill>
              <a:srgbClr val="F88008">
                <a:alpha val="50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46647" y="5766508"/>
            <a:ext cx="471942" cy="463408"/>
            <a:chOff x="9281460" y="2566094"/>
            <a:chExt cx="471942" cy="463408"/>
          </a:xfrm>
        </p:grpSpPr>
        <p:sp>
          <p:nvSpPr>
            <p:cNvPr id="121" name="矩形 120"/>
            <p:cNvSpPr/>
            <p:nvPr/>
          </p:nvSpPr>
          <p:spPr>
            <a:xfrm>
              <a:off x="9281460" y="2566094"/>
              <a:ext cx="308939" cy="308939"/>
            </a:xfrm>
            <a:prstGeom prst="rect">
              <a:avLst/>
            </a:prstGeom>
            <a:solidFill>
              <a:srgbClr val="F88008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9444463" y="2720563"/>
              <a:ext cx="308939" cy="308939"/>
            </a:xfrm>
            <a:prstGeom prst="rect">
              <a:avLst/>
            </a:prstGeom>
            <a:solidFill>
              <a:srgbClr val="F88008">
                <a:alpha val="50000"/>
              </a:srgbClr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5" dur="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5" dur="2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123" grpId="0" animBg="1"/>
      <p:bldP spid="10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455750"/>
            <a:ext cx="5994400" cy="5914800"/>
          </a:xfrm>
          <a:prstGeom prst="rect">
            <a:avLst/>
          </a:prstGeom>
          <a:solidFill>
            <a:srgbClr val="F88008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13820" y="732300"/>
            <a:ext cx="5297714" cy="539340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纵波横波</a:t>
            </a:r>
            <a:endParaRPr lang="en-US" altLang="zh-CN" sz="60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60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动态演示</a:t>
            </a:r>
            <a:endParaRPr lang="en-US" altLang="zh-CN" sz="60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60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一目了然</a:t>
            </a:r>
            <a:endParaRPr lang="en-US" altLang="zh-CN" sz="60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60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轻松应对</a:t>
            </a:r>
            <a:endParaRPr lang="zh-CN" altLang="en-US" sz="60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885249" y="455346"/>
            <a:ext cx="6306751" cy="6527331"/>
            <a:chOff x="5885249" y="455346"/>
            <a:chExt cx="6306751" cy="6527331"/>
          </a:xfrm>
        </p:grpSpPr>
        <p:sp>
          <p:nvSpPr>
            <p:cNvPr id="4" name="矩形 3"/>
            <p:cNvSpPr/>
            <p:nvPr/>
          </p:nvSpPr>
          <p:spPr>
            <a:xfrm>
              <a:off x="5994400" y="455346"/>
              <a:ext cx="5653088" cy="59156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pic>
          <p:nvPicPr>
            <p:cNvPr id="2" name="Picture 2"/>
            <p:cNvPicPr>
              <a:picLocks noChangeAspect="1" noChangeArrowheads="1" noCrop="1"/>
            </p:cNvPicPr>
            <p:nvPr/>
          </p:nvPicPr>
          <p:blipFill>
            <a:blip r:embed="rId1">
              <a:clrChange>
                <a:clrFrom>
                  <a:srgbClr val="CCCCCC"/>
                </a:clrFrom>
                <a:clrTo>
                  <a:srgbClr val="CCCCCC">
                    <a:alpha val="0"/>
                  </a:srgbClr>
                </a:clrTo>
              </a:clrChange>
              <a:lum bright="70000" contrast="-70000"/>
            </a:blip>
            <a:srcRect/>
            <a:stretch>
              <a:fillRect/>
            </a:stretch>
          </p:blipFill>
          <p:spPr bwMode="auto">
            <a:xfrm>
              <a:off x="5885249" y="604829"/>
              <a:ext cx="5887244" cy="29436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4"/>
            <p:cNvPicPr>
              <a:picLocks noChangeAspect="1" noChangeArrowheads="1" noCrop="1"/>
            </p:cNvPicPr>
            <p:nvPr/>
          </p:nvPicPr>
          <p:blipFill>
            <a:blip r:embed="rId2">
              <a:clrChange>
                <a:clrFrom>
                  <a:srgbClr val="CCCCCC"/>
                </a:clrFrom>
                <a:clrTo>
                  <a:srgbClr val="CCCCCC">
                    <a:alpha val="0"/>
                  </a:srgbClr>
                </a:clrTo>
              </a:clrChange>
              <a:lum bright="70000" contrast="-70000"/>
            </a:blip>
            <a:srcRect/>
            <a:stretch>
              <a:fillRect/>
            </a:stretch>
          </p:blipFill>
          <p:spPr bwMode="auto">
            <a:xfrm>
              <a:off x="5986738" y="3548451"/>
              <a:ext cx="5887244" cy="34342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文本框 4"/>
            <p:cNvSpPr txBox="1"/>
            <p:nvPr/>
          </p:nvSpPr>
          <p:spPr>
            <a:xfrm rot="834452">
              <a:off x="7802086" y="890796"/>
              <a:ext cx="2673843" cy="369332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传播方向</a:t>
              </a:r>
              <a:endPara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 rot="834452">
              <a:off x="8697744" y="2677799"/>
              <a:ext cx="1715690" cy="369332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振动方向</a:t>
              </a:r>
              <a:endPara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 rot="834452">
              <a:off x="8669193" y="5721624"/>
              <a:ext cx="1715690" cy="369332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振动方向</a:t>
              </a:r>
              <a:endPara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 rot="834452">
              <a:off x="6480840" y="2148411"/>
              <a:ext cx="1715690" cy="369332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纵波（</a:t>
              </a:r>
              <a:r>
                <a:rPr lang="en-US" altLang="zh-CN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P</a:t>
              </a:r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）</a:t>
              </a:r>
              <a:endPara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 rot="834452">
              <a:off x="6480840" y="5267655"/>
              <a:ext cx="1715690" cy="369332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横波（</a:t>
              </a:r>
              <a:r>
                <a:rPr lang="en-US" altLang="zh-CN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S</a:t>
              </a:r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）</a:t>
              </a:r>
              <a:endPara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8552931" y="5467350"/>
              <a:ext cx="152400" cy="636303"/>
              <a:chOff x="8320087" y="5467350"/>
              <a:chExt cx="152400" cy="636303"/>
            </a:xfrm>
            <a:solidFill>
              <a:schemeClr val="bg1"/>
            </a:solidFill>
          </p:grpSpPr>
          <p:sp>
            <p:nvSpPr>
              <p:cNvPr id="10" name="任意多边形: 形状 9"/>
              <p:cNvSpPr/>
              <p:nvPr/>
            </p:nvSpPr>
            <p:spPr>
              <a:xfrm>
                <a:off x="8320087" y="5467350"/>
                <a:ext cx="147638" cy="166688"/>
              </a:xfrm>
              <a:custGeom>
                <a:avLst/>
                <a:gdLst>
                  <a:gd name="connsiteX0" fmla="*/ 83344 w 147638"/>
                  <a:gd name="connsiteY0" fmla="*/ 0 h 166688"/>
                  <a:gd name="connsiteX1" fmla="*/ 0 w 147638"/>
                  <a:gd name="connsiteY1" fmla="*/ 138113 h 166688"/>
                  <a:gd name="connsiteX2" fmla="*/ 147638 w 147638"/>
                  <a:gd name="connsiteY2" fmla="*/ 166688 h 166688"/>
                  <a:gd name="connsiteX3" fmla="*/ 83344 w 147638"/>
                  <a:gd name="connsiteY3" fmla="*/ 0 h 166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7638" h="166688">
                    <a:moveTo>
                      <a:pt x="83344" y="0"/>
                    </a:moveTo>
                    <a:lnTo>
                      <a:pt x="0" y="138113"/>
                    </a:lnTo>
                    <a:lnTo>
                      <a:pt x="147638" y="166688"/>
                    </a:lnTo>
                    <a:lnTo>
                      <a:pt x="83344" y="0"/>
                    </a:lnTo>
                    <a:close/>
                  </a:path>
                </a:pathLst>
              </a:custGeom>
              <a:grpFill/>
              <a:ln w="38100">
                <a:solidFill>
                  <a:schemeClr val="bg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endPara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 flipH="1" flipV="1">
                <a:off x="8324849" y="5936965"/>
                <a:ext cx="147638" cy="166688"/>
              </a:xfrm>
              <a:custGeom>
                <a:avLst/>
                <a:gdLst>
                  <a:gd name="connsiteX0" fmla="*/ 83344 w 147638"/>
                  <a:gd name="connsiteY0" fmla="*/ 0 h 166688"/>
                  <a:gd name="connsiteX1" fmla="*/ 0 w 147638"/>
                  <a:gd name="connsiteY1" fmla="*/ 138113 h 166688"/>
                  <a:gd name="connsiteX2" fmla="*/ 147638 w 147638"/>
                  <a:gd name="connsiteY2" fmla="*/ 166688 h 166688"/>
                  <a:gd name="connsiteX3" fmla="*/ 83344 w 147638"/>
                  <a:gd name="connsiteY3" fmla="*/ 0 h 166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7638" h="166688">
                    <a:moveTo>
                      <a:pt x="83344" y="0"/>
                    </a:moveTo>
                    <a:lnTo>
                      <a:pt x="0" y="138113"/>
                    </a:lnTo>
                    <a:lnTo>
                      <a:pt x="147638" y="166688"/>
                    </a:lnTo>
                    <a:lnTo>
                      <a:pt x="83344" y="0"/>
                    </a:lnTo>
                    <a:close/>
                  </a:path>
                </a:pathLst>
              </a:custGeom>
              <a:grpFill/>
              <a:ln w="38100">
                <a:solidFill>
                  <a:schemeClr val="bg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endPara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8349193" y="5733241"/>
                <a:ext cx="98949" cy="98949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endPara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cxnSp>
            <p:nvCxnSpPr>
              <p:cNvPr id="18" name="直接连接符 17"/>
              <p:cNvCxnSpPr/>
              <p:nvPr/>
            </p:nvCxnSpPr>
            <p:spPr>
              <a:xfrm>
                <a:off x="8396287" y="5611010"/>
                <a:ext cx="0" cy="343409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组合 19"/>
            <p:cNvGrpSpPr/>
            <p:nvPr/>
          </p:nvGrpSpPr>
          <p:grpSpPr>
            <a:xfrm rot="17100000">
              <a:off x="8449324" y="2261735"/>
              <a:ext cx="152400" cy="636303"/>
              <a:chOff x="8320087" y="5467350"/>
              <a:chExt cx="152400" cy="636303"/>
            </a:xfrm>
            <a:solidFill>
              <a:schemeClr val="bg1"/>
            </a:solidFill>
          </p:grpSpPr>
          <p:sp>
            <p:nvSpPr>
              <p:cNvPr id="21" name="任意多边形: 形状 20"/>
              <p:cNvSpPr/>
              <p:nvPr/>
            </p:nvSpPr>
            <p:spPr>
              <a:xfrm>
                <a:off x="8320087" y="5467350"/>
                <a:ext cx="147638" cy="166688"/>
              </a:xfrm>
              <a:custGeom>
                <a:avLst/>
                <a:gdLst>
                  <a:gd name="connsiteX0" fmla="*/ 83344 w 147638"/>
                  <a:gd name="connsiteY0" fmla="*/ 0 h 166688"/>
                  <a:gd name="connsiteX1" fmla="*/ 0 w 147638"/>
                  <a:gd name="connsiteY1" fmla="*/ 138113 h 166688"/>
                  <a:gd name="connsiteX2" fmla="*/ 147638 w 147638"/>
                  <a:gd name="connsiteY2" fmla="*/ 166688 h 166688"/>
                  <a:gd name="connsiteX3" fmla="*/ 83344 w 147638"/>
                  <a:gd name="connsiteY3" fmla="*/ 0 h 166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7638" h="166688">
                    <a:moveTo>
                      <a:pt x="83344" y="0"/>
                    </a:moveTo>
                    <a:lnTo>
                      <a:pt x="0" y="138113"/>
                    </a:lnTo>
                    <a:lnTo>
                      <a:pt x="147638" y="166688"/>
                    </a:lnTo>
                    <a:lnTo>
                      <a:pt x="83344" y="0"/>
                    </a:lnTo>
                    <a:close/>
                  </a:path>
                </a:pathLst>
              </a:custGeom>
              <a:grpFill/>
              <a:ln w="38100">
                <a:solidFill>
                  <a:schemeClr val="bg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endPara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 flipH="1" flipV="1">
                <a:off x="8324849" y="5936965"/>
                <a:ext cx="147638" cy="166688"/>
              </a:xfrm>
              <a:custGeom>
                <a:avLst/>
                <a:gdLst>
                  <a:gd name="connsiteX0" fmla="*/ 83344 w 147638"/>
                  <a:gd name="connsiteY0" fmla="*/ 0 h 166688"/>
                  <a:gd name="connsiteX1" fmla="*/ 0 w 147638"/>
                  <a:gd name="connsiteY1" fmla="*/ 138113 h 166688"/>
                  <a:gd name="connsiteX2" fmla="*/ 147638 w 147638"/>
                  <a:gd name="connsiteY2" fmla="*/ 166688 h 166688"/>
                  <a:gd name="connsiteX3" fmla="*/ 83344 w 147638"/>
                  <a:gd name="connsiteY3" fmla="*/ 0 h 166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7638" h="166688">
                    <a:moveTo>
                      <a:pt x="83344" y="0"/>
                    </a:moveTo>
                    <a:lnTo>
                      <a:pt x="0" y="138113"/>
                    </a:lnTo>
                    <a:lnTo>
                      <a:pt x="147638" y="166688"/>
                    </a:lnTo>
                    <a:lnTo>
                      <a:pt x="83344" y="0"/>
                    </a:lnTo>
                    <a:close/>
                  </a:path>
                </a:pathLst>
              </a:custGeom>
              <a:grpFill/>
              <a:ln w="38100">
                <a:solidFill>
                  <a:schemeClr val="bg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endPara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8349193" y="5733241"/>
                <a:ext cx="98949" cy="98949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endParaRPr lang="zh-CN" altLang="en-US" sz="2400" dirty="0">
                  <a:solidFill>
                    <a:schemeClr val="bg1"/>
                  </a:solidFill>
                  <a:latin typeface="思源黑体 Medium" panose="020B0600000000000000" pitchFamily="34" charset="-122"/>
                  <a:ea typeface="思源黑体 Medium" panose="020B0600000000000000" pitchFamily="34" charset="-122"/>
                </a:endParaRPr>
              </a:p>
            </p:txBody>
          </p:sp>
          <p:cxnSp>
            <p:nvCxnSpPr>
              <p:cNvPr id="24" name="直接连接符 23"/>
              <p:cNvCxnSpPr/>
              <p:nvPr/>
            </p:nvCxnSpPr>
            <p:spPr>
              <a:xfrm>
                <a:off x="8396287" y="5611010"/>
                <a:ext cx="0" cy="343409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矩形 26"/>
            <p:cNvSpPr/>
            <p:nvPr/>
          </p:nvSpPr>
          <p:spPr>
            <a:xfrm>
              <a:off x="11536662" y="455750"/>
              <a:ext cx="655338" cy="5914800"/>
            </a:xfrm>
            <a:prstGeom prst="rect">
              <a:avLst/>
            </a:prstGeom>
            <a:solidFill>
              <a:srgbClr val="F88008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 rot="834452">
              <a:off x="7966078" y="3948052"/>
              <a:ext cx="2673843" cy="369332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传播方向</a:t>
              </a:r>
              <a:endPara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580571" y="337705"/>
          <a:ext cx="11060567" cy="23926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5605"/>
                <a:gridCol w="1816340"/>
                <a:gridCol w="3849404"/>
                <a:gridCol w="2869218"/>
              </a:tblGrid>
              <a:tr h="797563">
                <a:tc>
                  <a:txBody>
                    <a:bodyPr/>
                    <a:lstStyle/>
                    <a:p>
                      <a:pPr algn="ctr"/>
                      <a:endParaRPr lang="zh-CN" altLang="en-US" sz="2400" b="1" spc="300" dirty="0">
                        <a:solidFill>
                          <a:schemeClr val="bg1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35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spc="300" dirty="0">
                          <a:solidFill>
                            <a:schemeClr val="bg1"/>
                          </a:solidFill>
                          <a:latin typeface="思源黑体 Bold" panose="020B0800000000000000" pitchFamily="34" charset="-122"/>
                          <a:ea typeface="思源黑体 Bold" panose="020B0800000000000000" pitchFamily="34" charset="-122"/>
                        </a:rPr>
                        <a:t>速度</a:t>
                      </a:r>
                      <a:endParaRPr lang="zh-CN" altLang="en-US" sz="2400" b="1" spc="300" dirty="0">
                        <a:solidFill>
                          <a:schemeClr val="bg1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05235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spc="300" dirty="0">
                          <a:solidFill>
                            <a:schemeClr val="bg1"/>
                          </a:solidFill>
                          <a:latin typeface="思源黑体 Bold" panose="020B0800000000000000" pitchFamily="34" charset="-122"/>
                          <a:ea typeface="思源黑体 Bold" panose="020B0800000000000000" pitchFamily="34" charset="-122"/>
                        </a:rPr>
                        <a:t>传播介质</a:t>
                      </a:r>
                      <a:endParaRPr lang="zh-CN" altLang="en-US" sz="2400" b="1" spc="300" dirty="0">
                        <a:solidFill>
                          <a:schemeClr val="bg1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05235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spc="300" dirty="0">
                          <a:solidFill>
                            <a:schemeClr val="bg1"/>
                          </a:solidFill>
                          <a:latin typeface="思源黑体 Bold" panose="020B0800000000000000" pitchFamily="34" charset="-122"/>
                          <a:ea typeface="思源黑体 Bold" panose="020B0800000000000000" pitchFamily="34" charset="-122"/>
                        </a:rPr>
                        <a:t>感受</a:t>
                      </a:r>
                      <a:endParaRPr lang="zh-CN" altLang="en-US" sz="2400" b="1" spc="300" dirty="0">
                        <a:solidFill>
                          <a:schemeClr val="bg1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05235D"/>
                    </a:solidFill>
                  </a:tcPr>
                </a:tc>
              </a:tr>
              <a:tr h="79756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spc="300" dirty="0">
                          <a:solidFill>
                            <a:srgbClr val="05235D"/>
                          </a:solidFill>
                          <a:latin typeface="思源黑体 Bold" panose="020B0800000000000000" pitchFamily="34" charset="-122"/>
                          <a:ea typeface="思源黑体 Bold" panose="020B0800000000000000" pitchFamily="34" charset="-122"/>
                        </a:rPr>
                        <a:t>横波（</a:t>
                      </a:r>
                      <a:r>
                        <a:rPr lang="en-US" altLang="zh-CN" sz="2400" b="1" spc="300" dirty="0">
                          <a:solidFill>
                            <a:srgbClr val="05235D"/>
                          </a:solidFill>
                          <a:latin typeface="思源黑体 Bold" panose="020B0800000000000000" pitchFamily="34" charset="-122"/>
                          <a:ea typeface="思源黑体 Bold" panose="020B0800000000000000" pitchFamily="34" charset="-122"/>
                        </a:rPr>
                        <a:t>S</a:t>
                      </a:r>
                      <a:r>
                        <a:rPr lang="zh-CN" altLang="en-US" sz="2400" b="1" spc="300" dirty="0">
                          <a:solidFill>
                            <a:srgbClr val="05235D"/>
                          </a:solidFill>
                          <a:latin typeface="思源黑体 Bold" panose="020B0800000000000000" pitchFamily="34" charset="-122"/>
                          <a:ea typeface="思源黑体 Bold" panose="020B0800000000000000" pitchFamily="34" charset="-122"/>
                        </a:rPr>
                        <a:t>波）</a:t>
                      </a:r>
                      <a:endParaRPr lang="zh-CN" altLang="en-US" sz="2400" b="1" spc="300" dirty="0">
                        <a:solidFill>
                          <a:srgbClr val="05235D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 spc="300" dirty="0">
                        <a:solidFill>
                          <a:srgbClr val="EB2F24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spc="300" dirty="0">
                        <a:solidFill>
                          <a:schemeClr val="tx1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spc="300" dirty="0">
                        <a:solidFill>
                          <a:schemeClr val="tx1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9756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spc="300" dirty="0">
                          <a:solidFill>
                            <a:srgbClr val="05235D"/>
                          </a:solidFill>
                          <a:latin typeface="思源黑体 Bold" panose="020B0800000000000000" pitchFamily="34" charset="-122"/>
                          <a:ea typeface="思源黑体 Bold" panose="020B0800000000000000" pitchFamily="34" charset="-122"/>
                        </a:rPr>
                        <a:t>纵波（</a:t>
                      </a:r>
                      <a:r>
                        <a:rPr lang="en-US" altLang="zh-CN" sz="2400" b="1" spc="300" dirty="0">
                          <a:solidFill>
                            <a:srgbClr val="05235D"/>
                          </a:solidFill>
                          <a:latin typeface="思源黑体 Bold" panose="020B0800000000000000" pitchFamily="34" charset="-122"/>
                          <a:ea typeface="思源黑体 Bold" panose="020B0800000000000000" pitchFamily="34" charset="-122"/>
                        </a:rPr>
                        <a:t>P</a:t>
                      </a:r>
                      <a:r>
                        <a:rPr lang="zh-CN" altLang="en-US" sz="2400" b="1" spc="300" dirty="0">
                          <a:solidFill>
                            <a:srgbClr val="05235D"/>
                          </a:solidFill>
                          <a:latin typeface="思源黑体 Bold" panose="020B0800000000000000" pitchFamily="34" charset="-122"/>
                          <a:ea typeface="思源黑体 Bold" panose="020B0800000000000000" pitchFamily="34" charset="-122"/>
                        </a:rPr>
                        <a:t>波）</a:t>
                      </a:r>
                      <a:endParaRPr lang="zh-CN" altLang="en-US" sz="2400" b="1" spc="300" dirty="0">
                        <a:solidFill>
                          <a:srgbClr val="05235D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1" spc="300" dirty="0">
                        <a:solidFill>
                          <a:srgbClr val="EB2F24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spc="300" dirty="0">
                        <a:solidFill>
                          <a:schemeClr val="tx1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b="0" spc="300" dirty="0">
                        <a:solidFill>
                          <a:schemeClr val="tx1"/>
                        </a:solidFill>
                        <a:latin typeface="思源黑体 Bold" panose="020B0800000000000000" pitchFamily="34" charset="-122"/>
                        <a:ea typeface="思源黑体 Bold" panose="020B08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523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3344847" y="1267060"/>
            <a:ext cx="13420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2400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速度</a:t>
            </a:r>
            <a:r>
              <a:rPr lang="zh-CN" altLang="en-US" sz="2400" b="1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慢</a:t>
            </a:r>
            <a:endParaRPr lang="zh-CN" altLang="en-US" sz="2400" b="1" spc="300" dirty="0">
              <a:solidFill>
                <a:srgbClr val="05235D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344847" y="2092392"/>
            <a:ext cx="13420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2400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速度</a:t>
            </a:r>
            <a:r>
              <a:rPr lang="zh-CN" altLang="en-US" sz="2400" b="1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快</a:t>
            </a:r>
            <a:endParaRPr lang="zh-CN" altLang="en-US" sz="2400" b="1" spc="300" dirty="0">
              <a:solidFill>
                <a:srgbClr val="05235D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176334" y="1267060"/>
            <a:ext cx="32412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2400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只能通过</a:t>
            </a:r>
            <a:r>
              <a:rPr lang="zh-CN" altLang="en-US" sz="2400" b="1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固体</a:t>
            </a:r>
            <a:r>
              <a:rPr lang="zh-CN" altLang="en-US" sz="2400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传播</a:t>
            </a:r>
            <a:endParaRPr lang="zh-CN" altLang="en-US" sz="2400" spc="300" dirty="0">
              <a:solidFill>
                <a:srgbClr val="05235D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48702" y="2092392"/>
            <a:ext cx="36650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2400" b="1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固、液、气</a:t>
            </a:r>
            <a:r>
              <a:rPr lang="zh-CN" altLang="en-US" sz="2400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均可传播</a:t>
            </a:r>
            <a:endParaRPr lang="zh-CN" altLang="en-US" sz="2400" spc="300" dirty="0">
              <a:solidFill>
                <a:srgbClr val="05235D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382870" y="1267060"/>
            <a:ext cx="173949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2400" b="1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左右</a:t>
            </a:r>
            <a:r>
              <a:rPr lang="zh-CN" altLang="en-US" sz="2400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摇晃</a:t>
            </a:r>
            <a:endParaRPr lang="zh-CN" altLang="en-US" sz="2400" spc="300" dirty="0">
              <a:solidFill>
                <a:srgbClr val="05235D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356827" y="2092392"/>
            <a:ext cx="173949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2400" b="1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上下</a:t>
            </a:r>
            <a:r>
              <a:rPr lang="zh-CN" altLang="en-US" sz="2400" spc="300" dirty="0">
                <a:solidFill>
                  <a:srgbClr val="05235D"/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</a:rPr>
              <a:t>颠簸</a:t>
            </a:r>
            <a:endParaRPr lang="zh-CN" altLang="en-US" sz="2400" spc="300" dirty="0">
              <a:solidFill>
                <a:srgbClr val="05235D"/>
              </a:solidFill>
              <a:latin typeface="思源黑体 Bold" panose="020B0800000000000000" pitchFamily="34" charset="-122"/>
              <a:ea typeface="思源黑体 Bold" panose="020B0800000000000000" pitchFamily="34" charset="-122"/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1688156" y="3363995"/>
            <a:ext cx="8815689" cy="8815689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grpSp>
        <p:nvGrpSpPr>
          <p:cNvPr id="119" name="组合 118"/>
          <p:cNvGrpSpPr/>
          <p:nvPr/>
        </p:nvGrpSpPr>
        <p:grpSpPr>
          <a:xfrm rot="17960349">
            <a:off x="6258808" y="4507414"/>
            <a:ext cx="2749011" cy="369332"/>
            <a:chOff x="3667845" y="2942429"/>
            <a:chExt cx="2749011" cy="369332"/>
          </a:xfrm>
        </p:grpSpPr>
        <p:sp>
          <p:nvSpPr>
            <p:cNvPr id="115" name="椭圆 114"/>
            <p:cNvSpPr/>
            <p:nvPr/>
          </p:nvSpPr>
          <p:spPr>
            <a:xfrm>
              <a:off x="5913264" y="3032079"/>
              <a:ext cx="177800" cy="177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6" name="箭头: 右 2056"/>
            <p:cNvSpPr/>
            <p:nvPr/>
          </p:nvSpPr>
          <p:spPr>
            <a:xfrm>
              <a:off x="6143976" y="3000957"/>
              <a:ext cx="272880" cy="236182"/>
            </a:xfrm>
            <a:custGeom>
              <a:avLst/>
              <a:gdLst>
                <a:gd name="connsiteX0" fmla="*/ 0 w 717550"/>
                <a:gd name="connsiteY0" fmla="*/ 59046 h 236182"/>
                <a:gd name="connsiteX1" fmla="*/ 480397 w 717550"/>
                <a:gd name="connsiteY1" fmla="*/ 59046 h 236182"/>
                <a:gd name="connsiteX2" fmla="*/ 480397 w 717550"/>
                <a:gd name="connsiteY2" fmla="*/ 0 h 236182"/>
                <a:gd name="connsiteX3" fmla="*/ 717550 w 717550"/>
                <a:gd name="connsiteY3" fmla="*/ 118091 h 236182"/>
                <a:gd name="connsiteX4" fmla="*/ 480397 w 717550"/>
                <a:gd name="connsiteY4" fmla="*/ 236182 h 236182"/>
                <a:gd name="connsiteX5" fmla="*/ 480397 w 717550"/>
                <a:gd name="connsiteY5" fmla="*/ 177137 h 236182"/>
                <a:gd name="connsiteX6" fmla="*/ 0 w 717550"/>
                <a:gd name="connsiteY6" fmla="*/ 177137 h 236182"/>
                <a:gd name="connsiteX7" fmla="*/ 0 w 717550"/>
                <a:gd name="connsiteY7" fmla="*/ 59046 h 236182"/>
                <a:gd name="connsiteX0-1" fmla="*/ 0 w 717550"/>
                <a:gd name="connsiteY0-2" fmla="*/ 59046 h 236182"/>
                <a:gd name="connsiteX1-3" fmla="*/ 554216 w 717550"/>
                <a:gd name="connsiteY1-4" fmla="*/ 90002 h 236182"/>
                <a:gd name="connsiteX2-5" fmla="*/ 480397 w 717550"/>
                <a:gd name="connsiteY2-6" fmla="*/ 0 h 236182"/>
                <a:gd name="connsiteX3-7" fmla="*/ 717550 w 717550"/>
                <a:gd name="connsiteY3-8" fmla="*/ 118091 h 236182"/>
                <a:gd name="connsiteX4-9" fmla="*/ 480397 w 717550"/>
                <a:gd name="connsiteY4-10" fmla="*/ 236182 h 236182"/>
                <a:gd name="connsiteX5-11" fmla="*/ 480397 w 717550"/>
                <a:gd name="connsiteY5-12" fmla="*/ 177137 h 236182"/>
                <a:gd name="connsiteX6-13" fmla="*/ 0 w 717550"/>
                <a:gd name="connsiteY6-14" fmla="*/ 177137 h 236182"/>
                <a:gd name="connsiteX7-15" fmla="*/ 0 w 717550"/>
                <a:gd name="connsiteY7-16" fmla="*/ 59046 h 236182"/>
                <a:gd name="connsiteX0-17" fmla="*/ 0 w 717550"/>
                <a:gd name="connsiteY0-18" fmla="*/ 59046 h 236182"/>
                <a:gd name="connsiteX1-19" fmla="*/ 554216 w 717550"/>
                <a:gd name="connsiteY1-20" fmla="*/ 90002 h 236182"/>
                <a:gd name="connsiteX2-21" fmla="*/ 480397 w 717550"/>
                <a:gd name="connsiteY2-22" fmla="*/ 0 h 236182"/>
                <a:gd name="connsiteX3-23" fmla="*/ 717550 w 717550"/>
                <a:gd name="connsiteY3-24" fmla="*/ 118091 h 236182"/>
                <a:gd name="connsiteX4-25" fmla="*/ 480397 w 717550"/>
                <a:gd name="connsiteY4-26" fmla="*/ 236182 h 236182"/>
                <a:gd name="connsiteX5-27" fmla="*/ 561360 w 717550"/>
                <a:gd name="connsiteY5-28" fmla="*/ 131894 h 236182"/>
                <a:gd name="connsiteX6-29" fmla="*/ 0 w 717550"/>
                <a:gd name="connsiteY6-30" fmla="*/ 177137 h 236182"/>
                <a:gd name="connsiteX7-31" fmla="*/ 0 w 717550"/>
                <a:gd name="connsiteY7-32" fmla="*/ 59046 h 236182"/>
                <a:gd name="connsiteX0-33" fmla="*/ 0 w 717550"/>
                <a:gd name="connsiteY0-34" fmla="*/ 59046 h 236182"/>
                <a:gd name="connsiteX1-35" fmla="*/ 554216 w 717550"/>
                <a:gd name="connsiteY1-36" fmla="*/ 90002 h 236182"/>
                <a:gd name="connsiteX2-37" fmla="*/ 480397 w 717550"/>
                <a:gd name="connsiteY2-38" fmla="*/ 0 h 236182"/>
                <a:gd name="connsiteX3-39" fmla="*/ 717550 w 717550"/>
                <a:gd name="connsiteY3-40" fmla="*/ 118091 h 236182"/>
                <a:gd name="connsiteX4-41" fmla="*/ 480397 w 717550"/>
                <a:gd name="connsiteY4-42" fmla="*/ 236182 h 236182"/>
                <a:gd name="connsiteX5-43" fmla="*/ 561360 w 717550"/>
                <a:gd name="connsiteY5-44" fmla="*/ 131894 h 236182"/>
                <a:gd name="connsiteX6-45" fmla="*/ 0 w 717550"/>
                <a:gd name="connsiteY6-46" fmla="*/ 177137 h 236182"/>
                <a:gd name="connsiteX7-47" fmla="*/ 0 w 717550"/>
                <a:gd name="connsiteY7-48" fmla="*/ 59046 h 236182"/>
                <a:gd name="connsiteX0-49" fmla="*/ 0 w 717550"/>
                <a:gd name="connsiteY0-50" fmla="*/ 59046 h 236182"/>
                <a:gd name="connsiteX1-51" fmla="*/ 554216 w 717550"/>
                <a:gd name="connsiteY1-52" fmla="*/ 90002 h 236182"/>
                <a:gd name="connsiteX2-53" fmla="*/ 480397 w 717550"/>
                <a:gd name="connsiteY2-54" fmla="*/ 0 h 236182"/>
                <a:gd name="connsiteX3-55" fmla="*/ 717550 w 717550"/>
                <a:gd name="connsiteY3-56" fmla="*/ 118091 h 236182"/>
                <a:gd name="connsiteX4-57" fmla="*/ 480397 w 717550"/>
                <a:gd name="connsiteY4-58" fmla="*/ 236182 h 236182"/>
                <a:gd name="connsiteX5-59" fmla="*/ 561360 w 717550"/>
                <a:gd name="connsiteY5-60" fmla="*/ 131894 h 236182"/>
                <a:gd name="connsiteX6-61" fmla="*/ 0 w 717550"/>
                <a:gd name="connsiteY6-62" fmla="*/ 177137 h 236182"/>
                <a:gd name="connsiteX7-63" fmla="*/ 0 w 717550"/>
                <a:gd name="connsiteY7-64" fmla="*/ 59046 h 236182"/>
                <a:gd name="connsiteX0-65" fmla="*/ 0 w 717550"/>
                <a:gd name="connsiteY0-66" fmla="*/ 47139 h 236182"/>
                <a:gd name="connsiteX1-67" fmla="*/ 554216 w 717550"/>
                <a:gd name="connsiteY1-68" fmla="*/ 90002 h 236182"/>
                <a:gd name="connsiteX2-69" fmla="*/ 480397 w 717550"/>
                <a:gd name="connsiteY2-70" fmla="*/ 0 h 236182"/>
                <a:gd name="connsiteX3-71" fmla="*/ 717550 w 717550"/>
                <a:gd name="connsiteY3-72" fmla="*/ 118091 h 236182"/>
                <a:gd name="connsiteX4-73" fmla="*/ 480397 w 717550"/>
                <a:gd name="connsiteY4-74" fmla="*/ 236182 h 236182"/>
                <a:gd name="connsiteX5-75" fmla="*/ 561360 w 717550"/>
                <a:gd name="connsiteY5-76" fmla="*/ 131894 h 236182"/>
                <a:gd name="connsiteX6-77" fmla="*/ 0 w 717550"/>
                <a:gd name="connsiteY6-78" fmla="*/ 177137 h 236182"/>
                <a:gd name="connsiteX7-79" fmla="*/ 0 w 717550"/>
                <a:gd name="connsiteY7-80" fmla="*/ 47139 h 2361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717550" h="236182">
                  <a:moveTo>
                    <a:pt x="0" y="47139"/>
                  </a:moveTo>
                  <a:cubicBezTo>
                    <a:pt x="184739" y="76508"/>
                    <a:pt x="369477" y="79683"/>
                    <a:pt x="554216" y="90002"/>
                  </a:cubicBezTo>
                  <a:lnTo>
                    <a:pt x="480397" y="0"/>
                  </a:lnTo>
                  <a:lnTo>
                    <a:pt x="717550" y="118091"/>
                  </a:lnTo>
                  <a:lnTo>
                    <a:pt x="480397" y="236182"/>
                  </a:lnTo>
                  <a:lnTo>
                    <a:pt x="561360" y="131894"/>
                  </a:lnTo>
                  <a:cubicBezTo>
                    <a:pt x="374240" y="146975"/>
                    <a:pt x="189502" y="133481"/>
                    <a:pt x="0" y="177137"/>
                  </a:cubicBezTo>
                  <a:lnTo>
                    <a:pt x="0" y="47139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箭头: 右 2056"/>
            <p:cNvSpPr/>
            <p:nvPr/>
          </p:nvSpPr>
          <p:spPr>
            <a:xfrm flipH="1">
              <a:off x="5526570" y="3005487"/>
              <a:ext cx="334455" cy="236182"/>
            </a:xfrm>
            <a:custGeom>
              <a:avLst/>
              <a:gdLst>
                <a:gd name="connsiteX0" fmla="*/ 0 w 717550"/>
                <a:gd name="connsiteY0" fmla="*/ 59046 h 236182"/>
                <a:gd name="connsiteX1" fmla="*/ 480397 w 717550"/>
                <a:gd name="connsiteY1" fmla="*/ 59046 h 236182"/>
                <a:gd name="connsiteX2" fmla="*/ 480397 w 717550"/>
                <a:gd name="connsiteY2" fmla="*/ 0 h 236182"/>
                <a:gd name="connsiteX3" fmla="*/ 717550 w 717550"/>
                <a:gd name="connsiteY3" fmla="*/ 118091 h 236182"/>
                <a:gd name="connsiteX4" fmla="*/ 480397 w 717550"/>
                <a:gd name="connsiteY4" fmla="*/ 236182 h 236182"/>
                <a:gd name="connsiteX5" fmla="*/ 480397 w 717550"/>
                <a:gd name="connsiteY5" fmla="*/ 177137 h 236182"/>
                <a:gd name="connsiteX6" fmla="*/ 0 w 717550"/>
                <a:gd name="connsiteY6" fmla="*/ 177137 h 236182"/>
                <a:gd name="connsiteX7" fmla="*/ 0 w 717550"/>
                <a:gd name="connsiteY7" fmla="*/ 59046 h 236182"/>
                <a:gd name="connsiteX0-1" fmla="*/ 0 w 717550"/>
                <a:gd name="connsiteY0-2" fmla="*/ 59046 h 236182"/>
                <a:gd name="connsiteX1-3" fmla="*/ 554216 w 717550"/>
                <a:gd name="connsiteY1-4" fmla="*/ 90002 h 236182"/>
                <a:gd name="connsiteX2-5" fmla="*/ 480397 w 717550"/>
                <a:gd name="connsiteY2-6" fmla="*/ 0 h 236182"/>
                <a:gd name="connsiteX3-7" fmla="*/ 717550 w 717550"/>
                <a:gd name="connsiteY3-8" fmla="*/ 118091 h 236182"/>
                <a:gd name="connsiteX4-9" fmla="*/ 480397 w 717550"/>
                <a:gd name="connsiteY4-10" fmla="*/ 236182 h 236182"/>
                <a:gd name="connsiteX5-11" fmla="*/ 480397 w 717550"/>
                <a:gd name="connsiteY5-12" fmla="*/ 177137 h 236182"/>
                <a:gd name="connsiteX6-13" fmla="*/ 0 w 717550"/>
                <a:gd name="connsiteY6-14" fmla="*/ 177137 h 236182"/>
                <a:gd name="connsiteX7-15" fmla="*/ 0 w 717550"/>
                <a:gd name="connsiteY7-16" fmla="*/ 59046 h 236182"/>
                <a:gd name="connsiteX0-17" fmla="*/ 0 w 717550"/>
                <a:gd name="connsiteY0-18" fmla="*/ 59046 h 236182"/>
                <a:gd name="connsiteX1-19" fmla="*/ 554216 w 717550"/>
                <a:gd name="connsiteY1-20" fmla="*/ 90002 h 236182"/>
                <a:gd name="connsiteX2-21" fmla="*/ 480397 w 717550"/>
                <a:gd name="connsiteY2-22" fmla="*/ 0 h 236182"/>
                <a:gd name="connsiteX3-23" fmla="*/ 717550 w 717550"/>
                <a:gd name="connsiteY3-24" fmla="*/ 118091 h 236182"/>
                <a:gd name="connsiteX4-25" fmla="*/ 480397 w 717550"/>
                <a:gd name="connsiteY4-26" fmla="*/ 236182 h 236182"/>
                <a:gd name="connsiteX5-27" fmla="*/ 561360 w 717550"/>
                <a:gd name="connsiteY5-28" fmla="*/ 131894 h 236182"/>
                <a:gd name="connsiteX6-29" fmla="*/ 0 w 717550"/>
                <a:gd name="connsiteY6-30" fmla="*/ 177137 h 236182"/>
                <a:gd name="connsiteX7-31" fmla="*/ 0 w 717550"/>
                <a:gd name="connsiteY7-32" fmla="*/ 59046 h 236182"/>
                <a:gd name="connsiteX0-33" fmla="*/ 0 w 717550"/>
                <a:gd name="connsiteY0-34" fmla="*/ 59046 h 236182"/>
                <a:gd name="connsiteX1-35" fmla="*/ 554216 w 717550"/>
                <a:gd name="connsiteY1-36" fmla="*/ 90002 h 236182"/>
                <a:gd name="connsiteX2-37" fmla="*/ 480397 w 717550"/>
                <a:gd name="connsiteY2-38" fmla="*/ 0 h 236182"/>
                <a:gd name="connsiteX3-39" fmla="*/ 717550 w 717550"/>
                <a:gd name="connsiteY3-40" fmla="*/ 118091 h 236182"/>
                <a:gd name="connsiteX4-41" fmla="*/ 480397 w 717550"/>
                <a:gd name="connsiteY4-42" fmla="*/ 236182 h 236182"/>
                <a:gd name="connsiteX5-43" fmla="*/ 561360 w 717550"/>
                <a:gd name="connsiteY5-44" fmla="*/ 131894 h 236182"/>
                <a:gd name="connsiteX6-45" fmla="*/ 0 w 717550"/>
                <a:gd name="connsiteY6-46" fmla="*/ 177137 h 236182"/>
                <a:gd name="connsiteX7-47" fmla="*/ 0 w 717550"/>
                <a:gd name="connsiteY7-48" fmla="*/ 59046 h 236182"/>
                <a:gd name="connsiteX0-49" fmla="*/ 0 w 717550"/>
                <a:gd name="connsiteY0-50" fmla="*/ 59046 h 236182"/>
                <a:gd name="connsiteX1-51" fmla="*/ 554216 w 717550"/>
                <a:gd name="connsiteY1-52" fmla="*/ 90002 h 236182"/>
                <a:gd name="connsiteX2-53" fmla="*/ 480397 w 717550"/>
                <a:gd name="connsiteY2-54" fmla="*/ 0 h 236182"/>
                <a:gd name="connsiteX3-55" fmla="*/ 717550 w 717550"/>
                <a:gd name="connsiteY3-56" fmla="*/ 118091 h 236182"/>
                <a:gd name="connsiteX4-57" fmla="*/ 480397 w 717550"/>
                <a:gd name="connsiteY4-58" fmla="*/ 236182 h 236182"/>
                <a:gd name="connsiteX5-59" fmla="*/ 561360 w 717550"/>
                <a:gd name="connsiteY5-60" fmla="*/ 131894 h 236182"/>
                <a:gd name="connsiteX6-61" fmla="*/ 0 w 717550"/>
                <a:gd name="connsiteY6-62" fmla="*/ 177137 h 236182"/>
                <a:gd name="connsiteX7-63" fmla="*/ 0 w 717550"/>
                <a:gd name="connsiteY7-64" fmla="*/ 59046 h 236182"/>
                <a:gd name="connsiteX0-65" fmla="*/ 0 w 717550"/>
                <a:gd name="connsiteY0-66" fmla="*/ 47139 h 236182"/>
                <a:gd name="connsiteX1-67" fmla="*/ 554216 w 717550"/>
                <a:gd name="connsiteY1-68" fmla="*/ 90002 h 236182"/>
                <a:gd name="connsiteX2-69" fmla="*/ 480397 w 717550"/>
                <a:gd name="connsiteY2-70" fmla="*/ 0 h 236182"/>
                <a:gd name="connsiteX3-71" fmla="*/ 717550 w 717550"/>
                <a:gd name="connsiteY3-72" fmla="*/ 118091 h 236182"/>
                <a:gd name="connsiteX4-73" fmla="*/ 480397 w 717550"/>
                <a:gd name="connsiteY4-74" fmla="*/ 236182 h 236182"/>
                <a:gd name="connsiteX5-75" fmla="*/ 561360 w 717550"/>
                <a:gd name="connsiteY5-76" fmla="*/ 131894 h 236182"/>
                <a:gd name="connsiteX6-77" fmla="*/ 0 w 717550"/>
                <a:gd name="connsiteY6-78" fmla="*/ 177137 h 236182"/>
                <a:gd name="connsiteX7-79" fmla="*/ 0 w 717550"/>
                <a:gd name="connsiteY7-80" fmla="*/ 47139 h 2361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717550" h="236182">
                  <a:moveTo>
                    <a:pt x="0" y="47139"/>
                  </a:moveTo>
                  <a:cubicBezTo>
                    <a:pt x="184739" y="76508"/>
                    <a:pt x="369477" y="79683"/>
                    <a:pt x="554216" y="90002"/>
                  </a:cubicBezTo>
                  <a:lnTo>
                    <a:pt x="480397" y="0"/>
                  </a:lnTo>
                  <a:lnTo>
                    <a:pt x="717550" y="118091"/>
                  </a:lnTo>
                  <a:lnTo>
                    <a:pt x="480397" y="236182"/>
                  </a:lnTo>
                  <a:lnTo>
                    <a:pt x="561360" y="131894"/>
                  </a:lnTo>
                  <a:cubicBezTo>
                    <a:pt x="374240" y="146975"/>
                    <a:pt x="189502" y="133481"/>
                    <a:pt x="0" y="177137"/>
                  </a:cubicBezTo>
                  <a:lnTo>
                    <a:pt x="0" y="47139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667845" y="2942429"/>
              <a:ext cx="1846659" cy="369332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spAutoFit/>
            </a:bodyPr>
            <a:lstStyle/>
            <a:p>
              <a:pPr algn="l"/>
              <a:r>
                <a:rPr lang="zh-CN" altLang="en-US" sz="2400" dirty="0"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质点振动方向</a:t>
              </a:r>
              <a:endPara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 rot="3655971">
            <a:off x="3312804" y="4104352"/>
            <a:ext cx="2213496" cy="1070966"/>
            <a:chOff x="4271951" y="5107246"/>
            <a:chExt cx="2213496" cy="1070966"/>
          </a:xfrm>
        </p:grpSpPr>
        <p:sp>
          <p:nvSpPr>
            <p:cNvPr id="120" name="椭圆 119"/>
            <p:cNvSpPr/>
            <p:nvPr/>
          </p:nvSpPr>
          <p:spPr>
            <a:xfrm>
              <a:off x="4320384" y="5553829"/>
              <a:ext cx="177800" cy="177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1" name="箭头: 右 2056"/>
            <p:cNvSpPr/>
            <p:nvPr/>
          </p:nvSpPr>
          <p:spPr>
            <a:xfrm rot="5400000">
              <a:off x="4225455" y="5880121"/>
              <a:ext cx="360000" cy="236182"/>
            </a:xfrm>
            <a:custGeom>
              <a:avLst/>
              <a:gdLst>
                <a:gd name="connsiteX0" fmla="*/ 0 w 717550"/>
                <a:gd name="connsiteY0" fmla="*/ 59046 h 236182"/>
                <a:gd name="connsiteX1" fmla="*/ 480397 w 717550"/>
                <a:gd name="connsiteY1" fmla="*/ 59046 h 236182"/>
                <a:gd name="connsiteX2" fmla="*/ 480397 w 717550"/>
                <a:gd name="connsiteY2" fmla="*/ 0 h 236182"/>
                <a:gd name="connsiteX3" fmla="*/ 717550 w 717550"/>
                <a:gd name="connsiteY3" fmla="*/ 118091 h 236182"/>
                <a:gd name="connsiteX4" fmla="*/ 480397 w 717550"/>
                <a:gd name="connsiteY4" fmla="*/ 236182 h 236182"/>
                <a:gd name="connsiteX5" fmla="*/ 480397 w 717550"/>
                <a:gd name="connsiteY5" fmla="*/ 177137 h 236182"/>
                <a:gd name="connsiteX6" fmla="*/ 0 w 717550"/>
                <a:gd name="connsiteY6" fmla="*/ 177137 h 236182"/>
                <a:gd name="connsiteX7" fmla="*/ 0 w 717550"/>
                <a:gd name="connsiteY7" fmla="*/ 59046 h 236182"/>
                <a:gd name="connsiteX0-1" fmla="*/ 0 w 717550"/>
                <a:gd name="connsiteY0-2" fmla="*/ 59046 h 236182"/>
                <a:gd name="connsiteX1-3" fmla="*/ 554216 w 717550"/>
                <a:gd name="connsiteY1-4" fmla="*/ 90002 h 236182"/>
                <a:gd name="connsiteX2-5" fmla="*/ 480397 w 717550"/>
                <a:gd name="connsiteY2-6" fmla="*/ 0 h 236182"/>
                <a:gd name="connsiteX3-7" fmla="*/ 717550 w 717550"/>
                <a:gd name="connsiteY3-8" fmla="*/ 118091 h 236182"/>
                <a:gd name="connsiteX4-9" fmla="*/ 480397 w 717550"/>
                <a:gd name="connsiteY4-10" fmla="*/ 236182 h 236182"/>
                <a:gd name="connsiteX5-11" fmla="*/ 480397 w 717550"/>
                <a:gd name="connsiteY5-12" fmla="*/ 177137 h 236182"/>
                <a:gd name="connsiteX6-13" fmla="*/ 0 w 717550"/>
                <a:gd name="connsiteY6-14" fmla="*/ 177137 h 236182"/>
                <a:gd name="connsiteX7-15" fmla="*/ 0 w 717550"/>
                <a:gd name="connsiteY7-16" fmla="*/ 59046 h 236182"/>
                <a:gd name="connsiteX0-17" fmla="*/ 0 w 717550"/>
                <a:gd name="connsiteY0-18" fmla="*/ 59046 h 236182"/>
                <a:gd name="connsiteX1-19" fmla="*/ 554216 w 717550"/>
                <a:gd name="connsiteY1-20" fmla="*/ 90002 h 236182"/>
                <a:gd name="connsiteX2-21" fmla="*/ 480397 w 717550"/>
                <a:gd name="connsiteY2-22" fmla="*/ 0 h 236182"/>
                <a:gd name="connsiteX3-23" fmla="*/ 717550 w 717550"/>
                <a:gd name="connsiteY3-24" fmla="*/ 118091 h 236182"/>
                <a:gd name="connsiteX4-25" fmla="*/ 480397 w 717550"/>
                <a:gd name="connsiteY4-26" fmla="*/ 236182 h 236182"/>
                <a:gd name="connsiteX5-27" fmla="*/ 561360 w 717550"/>
                <a:gd name="connsiteY5-28" fmla="*/ 131894 h 236182"/>
                <a:gd name="connsiteX6-29" fmla="*/ 0 w 717550"/>
                <a:gd name="connsiteY6-30" fmla="*/ 177137 h 236182"/>
                <a:gd name="connsiteX7-31" fmla="*/ 0 w 717550"/>
                <a:gd name="connsiteY7-32" fmla="*/ 59046 h 236182"/>
                <a:gd name="connsiteX0-33" fmla="*/ 0 w 717550"/>
                <a:gd name="connsiteY0-34" fmla="*/ 59046 h 236182"/>
                <a:gd name="connsiteX1-35" fmla="*/ 554216 w 717550"/>
                <a:gd name="connsiteY1-36" fmla="*/ 90002 h 236182"/>
                <a:gd name="connsiteX2-37" fmla="*/ 480397 w 717550"/>
                <a:gd name="connsiteY2-38" fmla="*/ 0 h 236182"/>
                <a:gd name="connsiteX3-39" fmla="*/ 717550 w 717550"/>
                <a:gd name="connsiteY3-40" fmla="*/ 118091 h 236182"/>
                <a:gd name="connsiteX4-41" fmla="*/ 480397 w 717550"/>
                <a:gd name="connsiteY4-42" fmla="*/ 236182 h 236182"/>
                <a:gd name="connsiteX5-43" fmla="*/ 561360 w 717550"/>
                <a:gd name="connsiteY5-44" fmla="*/ 131894 h 236182"/>
                <a:gd name="connsiteX6-45" fmla="*/ 0 w 717550"/>
                <a:gd name="connsiteY6-46" fmla="*/ 177137 h 236182"/>
                <a:gd name="connsiteX7-47" fmla="*/ 0 w 717550"/>
                <a:gd name="connsiteY7-48" fmla="*/ 59046 h 236182"/>
                <a:gd name="connsiteX0-49" fmla="*/ 0 w 717550"/>
                <a:gd name="connsiteY0-50" fmla="*/ 59046 h 236182"/>
                <a:gd name="connsiteX1-51" fmla="*/ 554216 w 717550"/>
                <a:gd name="connsiteY1-52" fmla="*/ 90002 h 236182"/>
                <a:gd name="connsiteX2-53" fmla="*/ 480397 w 717550"/>
                <a:gd name="connsiteY2-54" fmla="*/ 0 h 236182"/>
                <a:gd name="connsiteX3-55" fmla="*/ 717550 w 717550"/>
                <a:gd name="connsiteY3-56" fmla="*/ 118091 h 236182"/>
                <a:gd name="connsiteX4-57" fmla="*/ 480397 w 717550"/>
                <a:gd name="connsiteY4-58" fmla="*/ 236182 h 236182"/>
                <a:gd name="connsiteX5-59" fmla="*/ 561360 w 717550"/>
                <a:gd name="connsiteY5-60" fmla="*/ 131894 h 236182"/>
                <a:gd name="connsiteX6-61" fmla="*/ 0 w 717550"/>
                <a:gd name="connsiteY6-62" fmla="*/ 177137 h 236182"/>
                <a:gd name="connsiteX7-63" fmla="*/ 0 w 717550"/>
                <a:gd name="connsiteY7-64" fmla="*/ 59046 h 236182"/>
                <a:gd name="connsiteX0-65" fmla="*/ 0 w 717550"/>
                <a:gd name="connsiteY0-66" fmla="*/ 47139 h 236182"/>
                <a:gd name="connsiteX1-67" fmla="*/ 554216 w 717550"/>
                <a:gd name="connsiteY1-68" fmla="*/ 90002 h 236182"/>
                <a:gd name="connsiteX2-69" fmla="*/ 480397 w 717550"/>
                <a:gd name="connsiteY2-70" fmla="*/ 0 h 236182"/>
                <a:gd name="connsiteX3-71" fmla="*/ 717550 w 717550"/>
                <a:gd name="connsiteY3-72" fmla="*/ 118091 h 236182"/>
                <a:gd name="connsiteX4-73" fmla="*/ 480397 w 717550"/>
                <a:gd name="connsiteY4-74" fmla="*/ 236182 h 236182"/>
                <a:gd name="connsiteX5-75" fmla="*/ 561360 w 717550"/>
                <a:gd name="connsiteY5-76" fmla="*/ 131894 h 236182"/>
                <a:gd name="connsiteX6-77" fmla="*/ 0 w 717550"/>
                <a:gd name="connsiteY6-78" fmla="*/ 177137 h 236182"/>
                <a:gd name="connsiteX7-79" fmla="*/ 0 w 717550"/>
                <a:gd name="connsiteY7-80" fmla="*/ 47139 h 2361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717550" h="236182">
                  <a:moveTo>
                    <a:pt x="0" y="47139"/>
                  </a:moveTo>
                  <a:cubicBezTo>
                    <a:pt x="184739" y="76508"/>
                    <a:pt x="369477" y="79683"/>
                    <a:pt x="554216" y="90002"/>
                  </a:cubicBezTo>
                  <a:lnTo>
                    <a:pt x="480397" y="0"/>
                  </a:lnTo>
                  <a:lnTo>
                    <a:pt x="717550" y="118091"/>
                  </a:lnTo>
                  <a:lnTo>
                    <a:pt x="480397" y="236182"/>
                  </a:lnTo>
                  <a:lnTo>
                    <a:pt x="561360" y="131894"/>
                  </a:lnTo>
                  <a:cubicBezTo>
                    <a:pt x="374240" y="146975"/>
                    <a:pt x="189502" y="133481"/>
                    <a:pt x="0" y="177137"/>
                  </a:cubicBezTo>
                  <a:lnTo>
                    <a:pt x="0" y="47139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箭头: 右 2056"/>
            <p:cNvSpPr/>
            <p:nvPr/>
          </p:nvSpPr>
          <p:spPr>
            <a:xfrm rot="5400000" flipH="1">
              <a:off x="4210042" y="5169155"/>
              <a:ext cx="360000" cy="236182"/>
            </a:xfrm>
            <a:custGeom>
              <a:avLst/>
              <a:gdLst>
                <a:gd name="connsiteX0" fmla="*/ 0 w 717550"/>
                <a:gd name="connsiteY0" fmla="*/ 59046 h 236182"/>
                <a:gd name="connsiteX1" fmla="*/ 480397 w 717550"/>
                <a:gd name="connsiteY1" fmla="*/ 59046 h 236182"/>
                <a:gd name="connsiteX2" fmla="*/ 480397 w 717550"/>
                <a:gd name="connsiteY2" fmla="*/ 0 h 236182"/>
                <a:gd name="connsiteX3" fmla="*/ 717550 w 717550"/>
                <a:gd name="connsiteY3" fmla="*/ 118091 h 236182"/>
                <a:gd name="connsiteX4" fmla="*/ 480397 w 717550"/>
                <a:gd name="connsiteY4" fmla="*/ 236182 h 236182"/>
                <a:gd name="connsiteX5" fmla="*/ 480397 w 717550"/>
                <a:gd name="connsiteY5" fmla="*/ 177137 h 236182"/>
                <a:gd name="connsiteX6" fmla="*/ 0 w 717550"/>
                <a:gd name="connsiteY6" fmla="*/ 177137 h 236182"/>
                <a:gd name="connsiteX7" fmla="*/ 0 w 717550"/>
                <a:gd name="connsiteY7" fmla="*/ 59046 h 236182"/>
                <a:gd name="connsiteX0-1" fmla="*/ 0 w 717550"/>
                <a:gd name="connsiteY0-2" fmla="*/ 59046 h 236182"/>
                <a:gd name="connsiteX1-3" fmla="*/ 554216 w 717550"/>
                <a:gd name="connsiteY1-4" fmla="*/ 90002 h 236182"/>
                <a:gd name="connsiteX2-5" fmla="*/ 480397 w 717550"/>
                <a:gd name="connsiteY2-6" fmla="*/ 0 h 236182"/>
                <a:gd name="connsiteX3-7" fmla="*/ 717550 w 717550"/>
                <a:gd name="connsiteY3-8" fmla="*/ 118091 h 236182"/>
                <a:gd name="connsiteX4-9" fmla="*/ 480397 w 717550"/>
                <a:gd name="connsiteY4-10" fmla="*/ 236182 h 236182"/>
                <a:gd name="connsiteX5-11" fmla="*/ 480397 w 717550"/>
                <a:gd name="connsiteY5-12" fmla="*/ 177137 h 236182"/>
                <a:gd name="connsiteX6-13" fmla="*/ 0 w 717550"/>
                <a:gd name="connsiteY6-14" fmla="*/ 177137 h 236182"/>
                <a:gd name="connsiteX7-15" fmla="*/ 0 w 717550"/>
                <a:gd name="connsiteY7-16" fmla="*/ 59046 h 236182"/>
                <a:gd name="connsiteX0-17" fmla="*/ 0 w 717550"/>
                <a:gd name="connsiteY0-18" fmla="*/ 59046 h 236182"/>
                <a:gd name="connsiteX1-19" fmla="*/ 554216 w 717550"/>
                <a:gd name="connsiteY1-20" fmla="*/ 90002 h 236182"/>
                <a:gd name="connsiteX2-21" fmla="*/ 480397 w 717550"/>
                <a:gd name="connsiteY2-22" fmla="*/ 0 h 236182"/>
                <a:gd name="connsiteX3-23" fmla="*/ 717550 w 717550"/>
                <a:gd name="connsiteY3-24" fmla="*/ 118091 h 236182"/>
                <a:gd name="connsiteX4-25" fmla="*/ 480397 w 717550"/>
                <a:gd name="connsiteY4-26" fmla="*/ 236182 h 236182"/>
                <a:gd name="connsiteX5-27" fmla="*/ 561360 w 717550"/>
                <a:gd name="connsiteY5-28" fmla="*/ 131894 h 236182"/>
                <a:gd name="connsiteX6-29" fmla="*/ 0 w 717550"/>
                <a:gd name="connsiteY6-30" fmla="*/ 177137 h 236182"/>
                <a:gd name="connsiteX7-31" fmla="*/ 0 w 717550"/>
                <a:gd name="connsiteY7-32" fmla="*/ 59046 h 236182"/>
                <a:gd name="connsiteX0-33" fmla="*/ 0 w 717550"/>
                <a:gd name="connsiteY0-34" fmla="*/ 59046 h 236182"/>
                <a:gd name="connsiteX1-35" fmla="*/ 554216 w 717550"/>
                <a:gd name="connsiteY1-36" fmla="*/ 90002 h 236182"/>
                <a:gd name="connsiteX2-37" fmla="*/ 480397 w 717550"/>
                <a:gd name="connsiteY2-38" fmla="*/ 0 h 236182"/>
                <a:gd name="connsiteX3-39" fmla="*/ 717550 w 717550"/>
                <a:gd name="connsiteY3-40" fmla="*/ 118091 h 236182"/>
                <a:gd name="connsiteX4-41" fmla="*/ 480397 w 717550"/>
                <a:gd name="connsiteY4-42" fmla="*/ 236182 h 236182"/>
                <a:gd name="connsiteX5-43" fmla="*/ 561360 w 717550"/>
                <a:gd name="connsiteY5-44" fmla="*/ 131894 h 236182"/>
                <a:gd name="connsiteX6-45" fmla="*/ 0 w 717550"/>
                <a:gd name="connsiteY6-46" fmla="*/ 177137 h 236182"/>
                <a:gd name="connsiteX7-47" fmla="*/ 0 w 717550"/>
                <a:gd name="connsiteY7-48" fmla="*/ 59046 h 236182"/>
                <a:gd name="connsiteX0-49" fmla="*/ 0 w 717550"/>
                <a:gd name="connsiteY0-50" fmla="*/ 59046 h 236182"/>
                <a:gd name="connsiteX1-51" fmla="*/ 554216 w 717550"/>
                <a:gd name="connsiteY1-52" fmla="*/ 90002 h 236182"/>
                <a:gd name="connsiteX2-53" fmla="*/ 480397 w 717550"/>
                <a:gd name="connsiteY2-54" fmla="*/ 0 h 236182"/>
                <a:gd name="connsiteX3-55" fmla="*/ 717550 w 717550"/>
                <a:gd name="connsiteY3-56" fmla="*/ 118091 h 236182"/>
                <a:gd name="connsiteX4-57" fmla="*/ 480397 w 717550"/>
                <a:gd name="connsiteY4-58" fmla="*/ 236182 h 236182"/>
                <a:gd name="connsiteX5-59" fmla="*/ 561360 w 717550"/>
                <a:gd name="connsiteY5-60" fmla="*/ 131894 h 236182"/>
                <a:gd name="connsiteX6-61" fmla="*/ 0 w 717550"/>
                <a:gd name="connsiteY6-62" fmla="*/ 177137 h 236182"/>
                <a:gd name="connsiteX7-63" fmla="*/ 0 w 717550"/>
                <a:gd name="connsiteY7-64" fmla="*/ 59046 h 236182"/>
                <a:gd name="connsiteX0-65" fmla="*/ 0 w 717550"/>
                <a:gd name="connsiteY0-66" fmla="*/ 47139 h 236182"/>
                <a:gd name="connsiteX1-67" fmla="*/ 554216 w 717550"/>
                <a:gd name="connsiteY1-68" fmla="*/ 90002 h 236182"/>
                <a:gd name="connsiteX2-69" fmla="*/ 480397 w 717550"/>
                <a:gd name="connsiteY2-70" fmla="*/ 0 h 236182"/>
                <a:gd name="connsiteX3-71" fmla="*/ 717550 w 717550"/>
                <a:gd name="connsiteY3-72" fmla="*/ 118091 h 236182"/>
                <a:gd name="connsiteX4-73" fmla="*/ 480397 w 717550"/>
                <a:gd name="connsiteY4-74" fmla="*/ 236182 h 236182"/>
                <a:gd name="connsiteX5-75" fmla="*/ 561360 w 717550"/>
                <a:gd name="connsiteY5-76" fmla="*/ 131894 h 236182"/>
                <a:gd name="connsiteX6-77" fmla="*/ 0 w 717550"/>
                <a:gd name="connsiteY6-78" fmla="*/ 177137 h 236182"/>
                <a:gd name="connsiteX7-79" fmla="*/ 0 w 717550"/>
                <a:gd name="connsiteY7-80" fmla="*/ 47139 h 2361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717550" h="236182">
                  <a:moveTo>
                    <a:pt x="0" y="47139"/>
                  </a:moveTo>
                  <a:cubicBezTo>
                    <a:pt x="184739" y="76508"/>
                    <a:pt x="369477" y="79683"/>
                    <a:pt x="554216" y="90002"/>
                  </a:cubicBezTo>
                  <a:lnTo>
                    <a:pt x="480397" y="0"/>
                  </a:lnTo>
                  <a:lnTo>
                    <a:pt x="717550" y="118091"/>
                  </a:lnTo>
                  <a:lnTo>
                    <a:pt x="480397" y="236182"/>
                  </a:lnTo>
                  <a:lnTo>
                    <a:pt x="561360" y="131894"/>
                  </a:lnTo>
                  <a:cubicBezTo>
                    <a:pt x="374240" y="146975"/>
                    <a:pt x="189502" y="133481"/>
                    <a:pt x="0" y="177137"/>
                  </a:cubicBezTo>
                  <a:lnTo>
                    <a:pt x="0" y="47139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4638788" y="5458063"/>
              <a:ext cx="1846659" cy="369332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spAutoFit/>
            </a:bodyPr>
            <a:lstStyle/>
            <a:p>
              <a:pPr algn="l"/>
              <a:r>
                <a:rPr lang="zh-CN" altLang="en-US" sz="2400" dirty="0"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质点振动方向</a:t>
              </a:r>
              <a:endPara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sp>
        <p:nvSpPr>
          <p:cNvPr id="141" name="任意多边形: 形状 140"/>
          <p:cNvSpPr/>
          <p:nvPr/>
        </p:nvSpPr>
        <p:spPr>
          <a:xfrm rot="20243110">
            <a:off x="7720212" y="3083657"/>
            <a:ext cx="558885" cy="575846"/>
          </a:xfrm>
          <a:custGeom>
            <a:avLst/>
            <a:gdLst>
              <a:gd name="connsiteX0" fmla="*/ 177295 w 1316068"/>
              <a:gd name="connsiteY0" fmla="*/ 1093551 h 1356007"/>
              <a:gd name="connsiteX1" fmla="*/ 166181 w 1316068"/>
              <a:gd name="connsiteY1" fmla="*/ 1131454 h 1356007"/>
              <a:gd name="connsiteX2" fmla="*/ 41212 w 1316068"/>
              <a:gd name="connsiteY2" fmla="*/ 1199313 h 1356007"/>
              <a:gd name="connsiteX3" fmla="*/ 3368 w 1316068"/>
              <a:gd name="connsiteY3" fmla="*/ 1187994 h 1356007"/>
              <a:gd name="connsiteX4" fmla="*/ 14583 w 1316068"/>
              <a:gd name="connsiteY4" fmla="*/ 1150273 h 1356007"/>
              <a:gd name="connsiteX5" fmla="*/ 139551 w 1316068"/>
              <a:gd name="connsiteY5" fmla="*/ 1082415 h 1356007"/>
              <a:gd name="connsiteX6" fmla="*/ 177295 w 1316068"/>
              <a:gd name="connsiteY6" fmla="*/ 1093551 h 1356007"/>
              <a:gd name="connsiteX7" fmla="*/ 223555 w 1316068"/>
              <a:gd name="connsiteY7" fmla="*/ 1178832 h 1356007"/>
              <a:gd name="connsiteX8" fmla="*/ 225760 w 1316068"/>
              <a:gd name="connsiteY8" fmla="*/ 1199992 h 1356007"/>
              <a:gd name="connsiteX9" fmla="*/ 185360 w 1316068"/>
              <a:gd name="connsiteY9" fmla="*/ 1336083 h 1356007"/>
              <a:gd name="connsiteX10" fmla="*/ 171963 w 1316068"/>
              <a:gd name="connsiteY10" fmla="*/ 1352632 h 1356007"/>
              <a:gd name="connsiteX11" fmla="*/ 150789 w 1316068"/>
              <a:gd name="connsiteY11" fmla="*/ 1354856 h 1356007"/>
              <a:gd name="connsiteX12" fmla="*/ 131938 w 1316068"/>
              <a:gd name="connsiteY12" fmla="*/ 1320142 h 1356007"/>
              <a:gd name="connsiteX13" fmla="*/ 172252 w 1316068"/>
              <a:gd name="connsiteY13" fmla="*/ 1184335 h 1356007"/>
              <a:gd name="connsiteX14" fmla="*/ 185833 w 1316068"/>
              <a:gd name="connsiteY14" fmla="*/ 1167685 h 1356007"/>
              <a:gd name="connsiteX15" fmla="*/ 207009 w 1316068"/>
              <a:gd name="connsiteY15" fmla="*/ 1165460 h 1356007"/>
              <a:gd name="connsiteX16" fmla="*/ 223555 w 1316068"/>
              <a:gd name="connsiteY16" fmla="*/ 1178832 h 1356007"/>
              <a:gd name="connsiteX17" fmla="*/ 1037807 w 1316068"/>
              <a:gd name="connsiteY17" fmla="*/ 543149 h 1356007"/>
              <a:gd name="connsiteX18" fmla="*/ 1006852 w 1316068"/>
              <a:gd name="connsiteY18" fmla="*/ 663459 h 1356007"/>
              <a:gd name="connsiteX19" fmla="*/ 747154 w 1316068"/>
              <a:gd name="connsiteY19" fmla="*/ 897634 h 1356007"/>
              <a:gd name="connsiteX20" fmla="*/ 679942 w 1316068"/>
              <a:gd name="connsiteY20" fmla="*/ 894233 h 1356007"/>
              <a:gd name="connsiteX21" fmla="*/ 679665 w 1316068"/>
              <a:gd name="connsiteY21" fmla="*/ 893922 h 1356007"/>
              <a:gd name="connsiteX22" fmla="*/ 683402 w 1316068"/>
              <a:gd name="connsiteY22" fmla="*/ 826879 h 1356007"/>
              <a:gd name="connsiteX23" fmla="*/ 942961 w 1316068"/>
              <a:gd name="connsiteY23" fmla="*/ 592544 h 1356007"/>
              <a:gd name="connsiteX24" fmla="*/ 944505 w 1316068"/>
              <a:gd name="connsiteY24" fmla="*/ 591449 h 1356007"/>
              <a:gd name="connsiteX25" fmla="*/ 945293 w 1316068"/>
              <a:gd name="connsiteY25" fmla="*/ 577272 h 1356007"/>
              <a:gd name="connsiteX26" fmla="*/ 931119 w 1316068"/>
              <a:gd name="connsiteY26" fmla="*/ 576461 h 1356007"/>
              <a:gd name="connsiteX27" fmla="*/ 333488 w 1316068"/>
              <a:gd name="connsiteY27" fmla="*/ 1111594 h 1356007"/>
              <a:gd name="connsiteX28" fmla="*/ 252864 w 1316068"/>
              <a:gd name="connsiteY28" fmla="*/ 1106982 h 1356007"/>
              <a:gd name="connsiteX29" fmla="*/ 257221 w 1316068"/>
              <a:gd name="connsiteY29" fmla="*/ 1026196 h 1356007"/>
              <a:gd name="connsiteX30" fmla="*/ 588655 w 1316068"/>
              <a:gd name="connsiteY30" fmla="*/ 730200 h 1356007"/>
              <a:gd name="connsiteX31" fmla="*/ 589626 w 1316068"/>
              <a:gd name="connsiteY31" fmla="*/ 712774 h 1356007"/>
              <a:gd name="connsiteX32" fmla="*/ 572202 w 1316068"/>
              <a:gd name="connsiteY32" fmla="*/ 711777 h 1356007"/>
              <a:gd name="connsiteX33" fmla="*/ 240768 w 1316068"/>
              <a:gd name="connsiteY33" fmla="*/ 1007773 h 1356007"/>
              <a:gd name="connsiteX34" fmla="*/ 160144 w 1316068"/>
              <a:gd name="connsiteY34" fmla="*/ 1003161 h 1356007"/>
              <a:gd name="connsiteX35" fmla="*/ 164641 w 1316068"/>
              <a:gd name="connsiteY35" fmla="*/ 922531 h 1356007"/>
              <a:gd name="connsiteX36" fmla="*/ 761409 w 1316068"/>
              <a:gd name="connsiteY36" fmla="*/ 389572 h 1356007"/>
              <a:gd name="connsiteX37" fmla="*/ 762135 w 1316068"/>
              <a:gd name="connsiteY37" fmla="*/ 376576 h 1356007"/>
              <a:gd name="connsiteX38" fmla="*/ 749296 w 1316068"/>
              <a:gd name="connsiteY38" fmla="*/ 375692 h 1356007"/>
              <a:gd name="connsiteX39" fmla="*/ 487227 w 1316068"/>
              <a:gd name="connsiteY39" fmla="*/ 607215 h 1356007"/>
              <a:gd name="connsiteX40" fmla="*/ 420189 w 1316068"/>
              <a:gd name="connsiteY40" fmla="*/ 603380 h 1356007"/>
              <a:gd name="connsiteX41" fmla="*/ 419909 w 1316068"/>
              <a:gd name="connsiteY41" fmla="*/ 603066 h 1356007"/>
              <a:gd name="connsiteX42" fmla="*/ 424100 w 1316068"/>
              <a:gd name="connsiteY42" fmla="*/ 535902 h 1356007"/>
              <a:gd name="connsiteX43" fmla="*/ 686029 w 1316068"/>
              <a:gd name="connsiteY43" fmla="*/ 304225 h 1356007"/>
              <a:gd name="connsiteX44" fmla="*/ 844740 w 1316068"/>
              <a:gd name="connsiteY44" fmla="*/ 313749 h 1356007"/>
              <a:gd name="connsiteX45" fmla="*/ 876948 w 1316068"/>
              <a:gd name="connsiteY45" fmla="*/ 349812 h 1356007"/>
              <a:gd name="connsiteX46" fmla="*/ 801093 w 1316068"/>
              <a:gd name="connsiteY46" fmla="*/ 496136 h 1356007"/>
              <a:gd name="connsiteX47" fmla="*/ 841958 w 1316068"/>
              <a:gd name="connsiteY47" fmla="*/ 443364 h 1356007"/>
              <a:gd name="connsiteX48" fmla="*/ 853033 w 1316068"/>
              <a:gd name="connsiteY48" fmla="*/ 435997 h 1356007"/>
              <a:gd name="connsiteX49" fmla="*/ 891896 w 1316068"/>
              <a:gd name="connsiteY49" fmla="*/ 427109 h 1356007"/>
              <a:gd name="connsiteX50" fmla="*/ 903674 w 1316068"/>
              <a:gd name="connsiteY50" fmla="*/ 393859 h 1356007"/>
              <a:gd name="connsiteX51" fmla="*/ 908819 w 1316068"/>
              <a:gd name="connsiteY51" fmla="*/ 389264 h 1356007"/>
              <a:gd name="connsiteX52" fmla="*/ 915357 w 1316068"/>
              <a:gd name="connsiteY52" fmla="*/ 391563 h 1356007"/>
              <a:gd name="connsiteX53" fmla="*/ 946449 w 1316068"/>
              <a:gd name="connsiteY53" fmla="*/ 426378 h 1356007"/>
              <a:gd name="connsiteX54" fmla="*/ 947859 w 1316068"/>
              <a:gd name="connsiteY54" fmla="*/ 432978 h 1356007"/>
              <a:gd name="connsiteX55" fmla="*/ 942853 w 1316068"/>
              <a:gd name="connsiteY55" fmla="*/ 437728 h 1356007"/>
              <a:gd name="connsiteX56" fmla="*/ 908488 w 1316068"/>
              <a:gd name="connsiteY56" fmla="*/ 445688 h 1356007"/>
              <a:gd name="connsiteX57" fmla="*/ 895297 w 1316068"/>
              <a:gd name="connsiteY57" fmla="*/ 483005 h 1356007"/>
              <a:gd name="connsiteX58" fmla="*/ 886558 w 1316068"/>
              <a:gd name="connsiteY58" fmla="*/ 493617 h 1356007"/>
              <a:gd name="connsiteX59" fmla="*/ 828420 w 1316068"/>
              <a:gd name="connsiteY59" fmla="*/ 526736 h 1356007"/>
              <a:gd name="connsiteX60" fmla="*/ 982635 w 1316068"/>
              <a:gd name="connsiteY60" fmla="*/ 468152 h 1356007"/>
              <a:gd name="connsiteX61" fmla="*/ 1015260 w 1316068"/>
              <a:gd name="connsiteY61" fmla="*/ 504685 h 1356007"/>
              <a:gd name="connsiteX62" fmla="*/ 1037807 w 1316068"/>
              <a:gd name="connsiteY62" fmla="*/ 543149 h 1356007"/>
              <a:gd name="connsiteX63" fmla="*/ 1120806 w 1316068"/>
              <a:gd name="connsiteY63" fmla="*/ 290778 h 1356007"/>
              <a:gd name="connsiteX64" fmla="*/ 1093201 w 1316068"/>
              <a:gd name="connsiteY64" fmla="*/ 396343 h 1356007"/>
              <a:gd name="connsiteX65" fmla="*/ 953798 w 1316068"/>
              <a:gd name="connsiteY65" fmla="*/ 388363 h 1356007"/>
              <a:gd name="connsiteX66" fmla="*/ 961566 w 1316068"/>
              <a:gd name="connsiteY66" fmla="*/ 248949 h 1356007"/>
              <a:gd name="connsiteX67" fmla="*/ 1100970 w 1316068"/>
              <a:gd name="connsiteY67" fmla="*/ 256928 h 1356007"/>
              <a:gd name="connsiteX68" fmla="*/ 1120806 w 1316068"/>
              <a:gd name="connsiteY68" fmla="*/ 290778 h 1356007"/>
              <a:gd name="connsiteX69" fmla="*/ 1220020 w 1316068"/>
              <a:gd name="connsiteY69" fmla="*/ 20100 h 1356007"/>
              <a:gd name="connsiteX70" fmla="*/ 1217539 w 1316068"/>
              <a:gd name="connsiteY70" fmla="*/ 41386 h 1356007"/>
              <a:gd name="connsiteX71" fmla="*/ 1149186 w 1316068"/>
              <a:gd name="connsiteY71" fmla="*/ 165469 h 1356007"/>
              <a:gd name="connsiteX72" fmla="*/ 1132366 w 1316068"/>
              <a:gd name="connsiteY72" fmla="*/ 178839 h 1356007"/>
              <a:gd name="connsiteX73" fmla="*/ 1111203 w 1316068"/>
              <a:gd name="connsiteY73" fmla="*/ 176496 h 1356007"/>
              <a:gd name="connsiteX74" fmla="*/ 1100249 w 1316068"/>
              <a:gd name="connsiteY74" fmla="*/ 138759 h 1356007"/>
              <a:gd name="connsiteX75" fmla="*/ 1168747 w 1316068"/>
              <a:gd name="connsiteY75" fmla="*/ 14417 h 1356007"/>
              <a:gd name="connsiteX76" fmla="*/ 1185365 w 1316068"/>
              <a:gd name="connsiteY76" fmla="*/ 1107 h 1356007"/>
              <a:gd name="connsiteX77" fmla="*/ 1206527 w 1316068"/>
              <a:gd name="connsiteY77" fmla="*/ 3450 h 1356007"/>
              <a:gd name="connsiteX78" fmla="*/ 1220020 w 1316068"/>
              <a:gd name="connsiteY78" fmla="*/ 20100 h 1356007"/>
              <a:gd name="connsiteX79" fmla="*/ 1314963 w 1316068"/>
              <a:gd name="connsiteY79" fmla="*/ 197917 h 1356007"/>
              <a:gd name="connsiteX80" fmla="*/ 1295961 w 1316068"/>
              <a:gd name="connsiteY80" fmla="*/ 232378 h 1356007"/>
              <a:gd name="connsiteX81" fmla="*/ 1159394 w 1316068"/>
              <a:gd name="connsiteY81" fmla="*/ 272019 h 1356007"/>
              <a:gd name="connsiteX82" fmla="*/ 1124895 w 1316068"/>
              <a:gd name="connsiteY82" fmla="*/ 253088 h 1356007"/>
              <a:gd name="connsiteX83" fmla="*/ 1143838 w 1316068"/>
              <a:gd name="connsiteY83" fmla="*/ 218428 h 1356007"/>
              <a:gd name="connsiteX84" fmla="*/ 1280405 w 1316068"/>
              <a:gd name="connsiteY84" fmla="*/ 178787 h 1356007"/>
              <a:gd name="connsiteX85" fmla="*/ 1314963 w 1316068"/>
              <a:gd name="connsiteY85" fmla="*/ 197917 h 1356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1316068" h="1356007">
                <a:moveTo>
                  <a:pt x="177295" y="1093551"/>
                </a:moveTo>
                <a:cubicBezTo>
                  <a:pt x="184675" y="1107143"/>
                  <a:pt x="179616" y="1124158"/>
                  <a:pt x="166181" y="1131454"/>
                </a:cubicBezTo>
                <a:lnTo>
                  <a:pt x="41212" y="1199313"/>
                </a:lnTo>
                <a:cubicBezTo>
                  <a:pt x="27590" y="1206709"/>
                  <a:pt x="10749" y="1201585"/>
                  <a:pt x="3368" y="1187994"/>
                </a:cubicBezTo>
                <a:cubicBezTo>
                  <a:pt x="-3912" y="1174586"/>
                  <a:pt x="962" y="1157668"/>
                  <a:pt x="14583" y="1150273"/>
                </a:cubicBezTo>
                <a:lnTo>
                  <a:pt x="139551" y="1082415"/>
                </a:lnTo>
                <a:cubicBezTo>
                  <a:pt x="152987" y="1075119"/>
                  <a:pt x="170015" y="1080143"/>
                  <a:pt x="177295" y="1093551"/>
                </a:cubicBezTo>
                <a:close/>
                <a:moveTo>
                  <a:pt x="223555" y="1178832"/>
                </a:moveTo>
                <a:cubicBezTo>
                  <a:pt x="226946" y="1185077"/>
                  <a:pt x="227947" y="1192620"/>
                  <a:pt x="225760" y="1199992"/>
                </a:cubicBezTo>
                <a:lnTo>
                  <a:pt x="185360" y="1336083"/>
                </a:lnTo>
                <a:cubicBezTo>
                  <a:pt x="183172" y="1343455"/>
                  <a:pt x="178216" y="1349237"/>
                  <a:pt x="171963" y="1352632"/>
                </a:cubicBezTo>
                <a:cubicBezTo>
                  <a:pt x="165711" y="1356027"/>
                  <a:pt x="158163" y="1357035"/>
                  <a:pt x="150789" y="1354856"/>
                </a:cubicBezTo>
                <a:cubicBezTo>
                  <a:pt x="135857" y="1350596"/>
                  <a:pt x="127380" y="1334985"/>
                  <a:pt x="131938" y="1320142"/>
                </a:cubicBezTo>
                <a:lnTo>
                  <a:pt x="172252" y="1184335"/>
                </a:lnTo>
                <a:cubicBezTo>
                  <a:pt x="174441" y="1176963"/>
                  <a:pt x="179396" y="1171180"/>
                  <a:pt x="185833" y="1167685"/>
                </a:cubicBezTo>
                <a:cubicBezTo>
                  <a:pt x="192086" y="1164290"/>
                  <a:pt x="199635" y="1163284"/>
                  <a:pt x="207009" y="1165460"/>
                </a:cubicBezTo>
                <a:cubicBezTo>
                  <a:pt x="214383" y="1167640"/>
                  <a:pt x="220164" y="1172587"/>
                  <a:pt x="223555" y="1178832"/>
                </a:cubicBezTo>
                <a:close/>
                <a:moveTo>
                  <a:pt x="1037807" y="543149"/>
                </a:moveTo>
                <a:cubicBezTo>
                  <a:pt x="1051996" y="584571"/>
                  <a:pt x="1041251" y="632316"/>
                  <a:pt x="1006852" y="663459"/>
                </a:cubicBezTo>
                <a:lnTo>
                  <a:pt x="747154" y="897634"/>
                </a:lnTo>
                <a:cubicBezTo>
                  <a:pt x="727650" y="915331"/>
                  <a:pt x="697528" y="913609"/>
                  <a:pt x="679942" y="894233"/>
                </a:cubicBezTo>
                <a:lnTo>
                  <a:pt x="679665" y="893922"/>
                </a:lnTo>
                <a:cubicBezTo>
                  <a:pt x="662236" y="874406"/>
                  <a:pt x="663760" y="844420"/>
                  <a:pt x="683402" y="826879"/>
                </a:cubicBezTo>
                <a:lnTo>
                  <a:pt x="942961" y="592544"/>
                </a:lnTo>
                <a:cubicBezTo>
                  <a:pt x="943569" y="592285"/>
                  <a:pt x="944036" y="591868"/>
                  <a:pt x="944505" y="591449"/>
                </a:cubicBezTo>
                <a:cubicBezTo>
                  <a:pt x="948714" y="587690"/>
                  <a:pt x="948919" y="581332"/>
                  <a:pt x="945293" y="577272"/>
                </a:cubicBezTo>
                <a:cubicBezTo>
                  <a:pt x="941529" y="573058"/>
                  <a:pt x="935329" y="572702"/>
                  <a:pt x="931119" y="576461"/>
                </a:cubicBezTo>
                <a:lnTo>
                  <a:pt x="333488" y="1111594"/>
                </a:lnTo>
                <a:cubicBezTo>
                  <a:pt x="309947" y="1132619"/>
                  <a:pt x="273917" y="1130555"/>
                  <a:pt x="252864" y="1106982"/>
                </a:cubicBezTo>
                <a:cubicBezTo>
                  <a:pt x="231811" y="1083408"/>
                  <a:pt x="233680" y="1047219"/>
                  <a:pt x="257221" y="1026196"/>
                </a:cubicBezTo>
                <a:lnTo>
                  <a:pt x="588655" y="730200"/>
                </a:lnTo>
                <a:cubicBezTo>
                  <a:pt x="593644" y="725745"/>
                  <a:pt x="594228" y="717927"/>
                  <a:pt x="589626" y="712774"/>
                </a:cubicBezTo>
                <a:cubicBezTo>
                  <a:pt x="585165" y="707779"/>
                  <a:pt x="577191" y="707322"/>
                  <a:pt x="572202" y="711777"/>
                </a:cubicBezTo>
                <a:lnTo>
                  <a:pt x="240768" y="1007773"/>
                </a:lnTo>
                <a:cubicBezTo>
                  <a:pt x="217227" y="1028797"/>
                  <a:pt x="181198" y="1026735"/>
                  <a:pt x="160144" y="1003161"/>
                </a:cubicBezTo>
                <a:cubicBezTo>
                  <a:pt x="139091" y="979587"/>
                  <a:pt x="141099" y="943555"/>
                  <a:pt x="164641" y="922531"/>
                </a:cubicBezTo>
                <a:lnTo>
                  <a:pt x="761409" y="389572"/>
                </a:lnTo>
                <a:cubicBezTo>
                  <a:pt x="765306" y="386090"/>
                  <a:pt x="765480" y="380322"/>
                  <a:pt x="762135" y="376576"/>
                </a:cubicBezTo>
                <a:cubicBezTo>
                  <a:pt x="758943" y="372689"/>
                  <a:pt x="753036" y="372352"/>
                  <a:pt x="749296" y="375692"/>
                </a:cubicBezTo>
                <a:lnTo>
                  <a:pt x="487227" y="607215"/>
                </a:lnTo>
                <a:cubicBezTo>
                  <a:pt x="467585" y="624757"/>
                  <a:pt x="437617" y="622895"/>
                  <a:pt x="420189" y="603380"/>
                </a:cubicBezTo>
                <a:lnTo>
                  <a:pt x="419909" y="603066"/>
                </a:lnTo>
                <a:cubicBezTo>
                  <a:pt x="402638" y="583414"/>
                  <a:pt x="404317" y="553286"/>
                  <a:pt x="424100" y="535902"/>
                </a:cubicBezTo>
                <a:lnTo>
                  <a:pt x="686029" y="304225"/>
                </a:lnTo>
                <a:cubicBezTo>
                  <a:pt x="732452" y="263325"/>
                  <a:pt x="803470" y="267537"/>
                  <a:pt x="844740" y="313749"/>
                </a:cubicBezTo>
                <a:lnTo>
                  <a:pt x="876948" y="349812"/>
                </a:lnTo>
                <a:lnTo>
                  <a:pt x="801093" y="496136"/>
                </a:lnTo>
                <a:lnTo>
                  <a:pt x="841958" y="443364"/>
                </a:lnTo>
                <a:cubicBezTo>
                  <a:pt x="844690" y="439519"/>
                  <a:pt x="848676" y="437081"/>
                  <a:pt x="853033" y="435997"/>
                </a:cubicBezTo>
                <a:lnTo>
                  <a:pt x="891896" y="427109"/>
                </a:lnTo>
                <a:lnTo>
                  <a:pt x="903674" y="393859"/>
                </a:lnTo>
                <a:cubicBezTo>
                  <a:pt x="904396" y="391529"/>
                  <a:pt x="906423" y="389719"/>
                  <a:pt x="908819" y="389264"/>
                </a:cubicBezTo>
                <a:cubicBezTo>
                  <a:pt x="911214" y="388808"/>
                  <a:pt x="913684" y="389690"/>
                  <a:pt x="915357" y="391563"/>
                </a:cubicBezTo>
                <a:lnTo>
                  <a:pt x="946449" y="426378"/>
                </a:lnTo>
                <a:cubicBezTo>
                  <a:pt x="948122" y="428251"/>
                  <a:pt x="948581" y="430648"/>
                  <a:pt x="947859" y="432978"/>
                </a:cubicBezTo>
                <a:cubicBezTo>
                  <a:pt x="947136" y="435306"/>
                  <a:pt x="945248" y="437273"/>
                  <a:pt x="942853" y="437728"/>
                </a:cubicBezTo>
                <a:lnTo>
                  <a:pt x="908488" y="445688"/>
                </a:lnTo>
                <a:lnTo>
                  <a:pt x="895297" y="483005"/>
                </a:lnTo>
                <a:cubicBezTo>
                  <a:pt x="893712" y="487508"/>
                  <a:pt x="890544" y="491179"/>
                  <a:pt x="886558" y="493617"/>
                </a:cubicBezTo>
                <a:lnTo>
                  <a:pt x="828420" y="526736"/>
                </a:lnTo>
                <a:lnTo>
                  <a:pt x="982635" y="468152"/>
                </a:lnTo>
                <a:lnTo>
                  <a:pt x="1015260" y="504685"/>
                </a:lnTo>
                <a:cubicBezTo>
                  <a:pt x="1025578" y="516237"/>
                  <a:pt x="1033078" y="529343"/>
                  <a:pt x="1037807" y="543149"/>
                </a:cubicBezTo>
                <a:close/>
                <a:moveTo>
                  <a:pt x="1120806" y="290778"/>
                </a:moveTo>
                <a:cubicBezTo>
                  <a:pt x="1133259" y="327206"/>
                  <a:pt x="1123682" y="369121"/>
                  <a:pt x="1093201" y="396343"/>
                </a:cubicBezTo>
                <a:cubicBezTo>
                  <a:pt x="1052560" y="432639"/>
                  <a:pt x="990148" y="429065"/>
                  <a:pt x="953798" y="388363"/>
                </a:cubicBezTo>
                <a:cubicBezTo>
                  <a:pt x="917448" y="347661"/>
                  <a:pt x="920926" y="285244"/>
                  <a:pt x="961566" y="248949"/>
                </a:cubicBezTo>
                <a:cubicBezTo>
                  <a:pt x="1002207" y="212653"/>
                  <a:pt x="1064620" y="216226"/>
                  <a:pt x="1100970" y="256928"/>
                </a:cubicBezTo>
                <a:cubicBezTo>
                  <a:pt x="1110058" y="267103"/>
                  <a:pt x="1116655" y="278636"/>
                  <a:pt x="1120806" y="290778"/>
                </a:cubicBezTo>
                <a:close/>
                <a:moveTo>
                  <a:pt x="1220020" y="20100"/>
                </a:moveTo>
                <a:cubicBezTo>
                  <a:pt x="1222015" y="26974"/>
                  <a:pt x="1221348" y="34621"/>
                  <a:pt x="1217539" y="41386"/>
                </a:cubicBezTo>
                <a:lnTo>
                  <a:pt x="1149186" y="165469"/>
                </a:lnTo>
                <a:cubicBezTo>
                  <a:pt x="1145475" y="172204"/>
                  <a:pt x="1139400" y="176797"/>
                  <a:pt x="1132366" y="178839"/>
                </a:cubicBezTo>
                <a:cubicBezTo>
                  <a:pt x="1125533" y="180822"/>
                  <a:pt x="1117943" y="180195"/>
                  <a:pt x="1111203" y="176496"/>
                </a:cubicBezTo>
                <a:cubicBezTo>
                  <a:pt x="1097724" y="169091"/>
                  <a:pt x="1092830" y="152231"/>
                  <a:pt x="1100249" y="138759"/>
                </a:cubicBezTo>
                <a:lnTo>
                  <a:pt x="1168747" y="14417"/>
                </a:lnTo>
                <a:cubicBezTo>
                  <a:pt x="1172457" y="7682"/>
                  <a:pt x="1178532" y="3090"/>
                  <a:pt x="1185365" y="1107"/>
                </a:cubicBezTo>
                <a:cubicBezTo>
                  <a:pt x="1192197" y="-877"/>
                  <a:pt x="1199787" y="-251"/>
                  <a:pt x="1206527" y="3450"/>
                </a:cubicBezTo>
                <a:cubicBezTo>
                  <a:pt x="1213367" y="7124"/>
                  <a:pt x="1218025" y="13225"/>
                  <a:pt x="1220020" y="20100"/>
                </a:cubicBezTo>
                <a:close/>
                <a:moveTo>
                  <a:pt x="1314963" y="197917"/>
                </a:moveTo>
                <a:cubicBezTo>
                  <a:pt x="1319216" y="212569"/>
                  <a:pt x="1310846" y="228058"/>
                  <a:pt x="1295961" y="232378"/>
                </a:cubicBezTo>
                <a:lnTo>
                  <a:pt x="1159394" y="272019"/>
                </a:lnTo>
                <a:cubicBezTo>
                  <a:pt x="1144712" y="276281"/>
                  <a:pt x="1129147" y="267740"/>
                  <a:pt x="1124895" y="253088"/>
                </a:cubicBezTo>
                <a:cubicBezTo>
                  <a:pt x="1120583" y="238235"/>
                  <a:pt x="1129156" y="222690"/>
                  <a:pt x="1143838" y="218428"/>
                </a:cubicBezTo>
                <a:lnTo>
                  <a:pt x="1280405" y="178787"/>
                </a:lnTo>
                <a:cubicBezTo>
                  <a:pt x="1295291" y="174466"/>
                  <a:pt x="1310651" y="183064"/>
                  <a:pt x="1314963" y="197917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140" name="任意多边形: 形状 139"/>
          <p:cNvSpPr/>
          <p:nvPr/>
        </p:nvSpPr>
        <p:spPr>
          <a:xfrm rot="11637186">
            <a:off x="4235592" y="3067623"/>
            <a:ext cx="444853" cy="518182"/>
          </a:xfrm>
          <a:custGeom>
            <a:avLst/>
            <a:gdLst>
              <a:gd name="connsiteX0" fmla="*/ 609743 w 912662"/>
              <a:gd name="connsiteY0" fmla="*/ 389751 h 1063105"/>
              <a:gd name="connsiteX1" fmla="*/ 588580 w 912662"/>
              <a:gd name="connsiteY1" fmla="*/ 387408 h 1063105"/>
              <a:gd name="connsiteX2" fmla="*/ 577626 w 912662"/>
              <a:gd name="connsiteY2" fmla="*/ 349671 h 1063105"/>
              <a:gd name="connsiteX3" fmla="*/ 646124 w 912662"/>
              <a:gd name="connsiteY3" fmla="*/ 225329 h 1063105"/>
              <a:gd name="connsiteX4" fmla="*/ 662742 w 912662"/>
              <a:gd name="connsiteY4" fmla="*/ 212019 h 1063105"/>
              <a:gd name="connsiteX5" fmla="*/ 683904 w 912662"/>
              <a:gd name="connsiteY5" fmla="*/ 214362 h 1063105"/>
              <a:gd name="connsiteX6" fmla="*/ 694916 w 912662"/>
              <a:gd name="connsiteY6" fmla="*/ 252298 h 1063105"/>
              <a:gd name="connsiteX7" fmla="*/ 626563 w 912662"/>
              <a:gd name="connsiteY7" fmla="*/ 376381 h 1063105"/>
              <a:gd name="connsiteX8" fmla="*/ 609743 w 912662"/>
              <a:gd name="connsiteY8" fmla="*/ 389751 h 1063105"/>
              <a:gd name="connsiteX9" fmla="*/ 773338 w 912662"/>
              <a:gd name="connsiteY9" fmla="*/ 443290 h 1063105"/>
              <a:gd name="connsiteX10" fmla="*/ 636771 w 912662"/>
              <a:gd name="connsiteY10" fmla="*/ 482931 h 1063105"/>
              <a:gd name="connsiteX11" fmla="*/ 602272 w 912662"/>
              <a:gd name="connsiteY11" fmla="*/ 464000 h 1063105"/>
              <a:gd name="connsiteX12" fmla="*/ 621215 w 912662"/>
              <a:gd name="connsiteY12" fmla="*/ 429340 h 1063105"/>
              <a:gd name="connsiteX13" fmla="*/ 757782 w 912662"/>
              <a:gd name="connsiteY13" fmla="*/ 389699 h 1063105"/>
              <a:gd name="connsiteX14" fmla="*/ 792340 w 912662"/>
              <a:gd name="connsiteY14" fmla="*/ 408829 h 1063105"/>
              <a:gd name="connsiteX15" fmla="*/ 773338 w 912662"/>
              <a:gd name="connsiteY15" fmla="*/ 443290 h 1063105"/>
              <a:gd name="connsiteX16" fmla="*/ 36862 w 912662"/>
              <a:gd name="connsiteY16" fmla="*/ 737183 h 1063105"/>
              <a:gd name="connsiteX17" fmla="*/ 1480 w 912662"/>
              <a:gd name="connsiteY17" fmla="*/ 719624 h 1063105"/>
              <a:gd name="connsiteX18" fmla="*/ 18915 w 912662"/>
              <a:gd name="connsiteY18" fmla="*/ 684344 h 1063105"/>
              <a:gd name="connsiteX19" fmla="*/ 153565 w 912662"/>
              <a:gd name="connsiteY19" fmla="*/ 638611 h 1063105"/>
              <a:gd name="connsiteX20" fmla="*/ 188879 w 912662"/>
              <a:gd name="connsiteY20" fmla="*/ 655974 h 1063105"/>
              <a:gd name="connsiteX21" fmla="*/ 171511 w 912662"/>
              <a:gd name="connsiteY21" fmla="*/ 691450 h 1063105"/>
              <a:gd name="connsiteX22" fmla="*/ 139784 w 912662"/>
              <a:gd name="connsiteY22" fmla="*/ 910416 h 1063105"/>
              <a:gd name="connsiteX23" fmla="*/ 118538 w 912662"/>
              <a:gd name="connsiteY23" fmla="*/ 909026 h 1063105"/>
              <a:gd name="connsiteX24" fmla="*/ 105834 w 912662"/>
              <a:gd name="connsiteY24" fmla="*/ 871622 h 1063105"/>
              <a:gd name="connsiteX25" fmla="*/ 168547 w 912662"/>
              <a:gd name="connsiteY25" fmla="*/ 744595 h 1063105"/>
              <a:gd name="connsiteX26" fmla="*/ 184749 w 912662"/>
              <a:gd name="connsiteY26" fmla="*/ 730484 h 1063105"/>
              <a:gd name="connsiteX27" fmla="*/ 205996 w 912662"/>
              <a:gd name="connsiteY27" fmla="*/ 731874 h 1063105"/>
              <a:gd name="connsiteX28" fmla="*/ 218633 w 912662"/>
              <a:gd name="connsiteY28" fmla="*/ 769081 h 1063105"/>
              <a:gd name="connsiteX29" fmla="*/ 155788 w 912662"/>
              <a:gd name="connsiteY29" fmla="*/ 896373 h 1063105"/>
              <a:gd name="connsiteX30" fmla="*/ 139784 w 912662"/>
              <a:gd name="connsiteY30" fmla="*/ 910416 h 1063105"/>
              <a:gd name="connsiteX31" fmla="*/ 876057 w 912662"/>
              <a:gd name="connsiteY31" fmla="*/ 878563 h 1063105"/>
              <a:gd name="connsiteX32" fmla="*/ 841408 w 912662"/>
              <a:gd name="connsiteY32" fmla="*/ 888829 h 1063105"/>
              <a:gd name="connsiteX33" fmla="*/ 799592 w 912662"/>
              <a:gd name="connsiteY33" fmla="*/ 836804 h 1063105"/>
              <a:gd name="connsiteX34" fmla="*/ 809122 w 912662"/>
              <a:gd name="connsiteY34" fmla="*/ 750451 h 1063105"/>
              <a:gd name="connsiteX35" fmla="*/ 716240 w 912662"/>
              <a:gd name="connsiteY35" fmla="*/ 797547 h 1063105"/>
              <a:gd name="connsiteX36" fmla="*/ 534463 w 912662"/>
              <a:gd name="connsiteY36" fmla="*/ 918192 h 1063105"/>
              <a:gd name="connsiteX37" fmla="*/ 379929 w 912662"/>
              <a:gd name="connsiteY37" fmla="*/ 887544 h 1063105"/>
              <a:gd name="connsiteX38" fmla="*/ 186832 w 912662"/>
              <a:gd name="connsiteY38" fmla="*/ 600009 h 1063105"/>
              <a:gd name="connsiteX39" fmla="*/ 199845 w 912662"/>
              <a:gd name="connsiteY39" fmla="*/ 534424 h 1063105"/>
              <a:gd name="connsiteX40" fmla="*/ 200019 w 912662"/>
              <a:gd name="connsiteY40" fmla="*/ 534309 h 1063105"/>
              <a:gd name="connsiteX41" fmla="*/ 265337 w 912662"/>
              <a:gd name="connsiteY41" fmla="*/ 547154 h 1063105"/>
              <a:gd name="connsiteX42" fmla="*/ 458260 w 912662"/>
              <a:gd name="connsiteY42" fmla="*/ 834803 h 1063105"/>
              <a:gd name="connsiteX43" fmla="*/ 458375 w 912662"/>
              <a:gd name="connsiteY43" fmla="*/ 834978 h 1063105"/>
              <a:gd name="connsiteX44" fmla="*/ 471951 w 912662"/>
              <a:gd name="connsiteY44" fmla="*/ 837256 h 1063105"/>
              <a:gd name="connsiteX45" fmla="*/ 474427 w 912662"/>
              <a:gd name="connsiteY45" fmla="*/ 823572 h 1063105"/>
              <a:gd name="connsiteX46" fmla="*/ 35594 w 912662"/>
              <a:gd name="connsiteY46" fmla="*/ 164273 h 1063105"/>
              <a:gd name="connsiteX47" fmla="*/ 51546 w 912662"/>
              <a:gd name="connsiteY47" fmla="*/ 85701 h 1063105"/>
              <a:gd name="connsiteX48" fmla="*/ 130146 w 912662"/>
              <a:gd name="connsiteY48" fmla="*/ 101519 h 1063105"/>
              <a:gd name="connsiteX49" fmla="*/ 373457 w 912662"/>
              <a:gd name="connsiteY49" fmla="*/ 468117 h 1063105"/>
              <a:gd name="connsiteX50" fmla="*/ 390278 w 912662"/>
              <a:gd name="connsiteY50" fmla="*/ 471503 h 1063105"/>
              <a:gd name="connsiteX51" fmla="*/ 393867 w 912662"/>
              <a:gd name="connsiteY51" fmla="*/ 454571 h 1063105"/>
              <a:gd name="connsiteX52" fmla="*/ 150555 w 912662"/>
              <a:gd name="connsiteY52" fmla="*/ 87973 h 1063105"/>
              <a:gd name="connsiteX53" fmla="*/ 166334 w 912662"/>
              <a:gd name="connsiteY53" fmla="*/ 9516 h 1063105"/>
              <a:gd name="connsiteX54" fmla="*/ 244933 w 912662"/>
              <a:gd name="connsiteY54" fmla="*/ 25334 h 1063105"/>
              <a:gd name="connsiteX55" fmla="*/ 694569 w 912662"/>
              <a:gd name="connsiteY55" fmla="*/ 702800 h 1063105"/>
              <a:gd name="connsiteX56" fmla="*/ 844181 w 912662"/>
              <a:gd name="connsiteY56" fmla="*/ 626833 h 1063105"/>
              <a:gd name="connsiteX57" fmla="*/ 892288 w 912662"/>
              <a:gd name="connsiteY57" fmla="*/ 630027 h 1063105"/>
              <a:gd name="connsiteX58" fmla="*/ 912360 w 912662"/>
              <a:gd name="connsiteY58" fmla="*/ 673903 h 1063105"/>
              <a:gd name="connsiteX59" fmla="*/ 893529 w 912662"/>
              <a:gd name="connsiteY59" fmla="*/ 846959 h 1063105"/>
              <a:gd name="connsiteX60" fmla="*/ 876057 w 912662"/>
              <a:gd name="connsiteY60" fmla="*/ 878563 h 1063105"/>
              <a:gd name="connsiteX61" fmla="*/ 735402 w 912662"/>
              <a:gd name="connsiteY61" fmla="*/ 1061410 h 1063105"/>
              <a:gd name="connsiteX62" fmla="*/ 635799 w 912662"/>
              <a:gd name="connsiteY62" fmla="*/ 1019481 h 1063105"/>
              <a:gd name="connsiteX63" fmla="*/ 663358 w 912662"/>
              <a:gd name="connsiteY63" fmla="*/ 883940 h 1063105"/>
              <a:gd name="connsiteX64" fmla="*/ 798962 w 912662"/>
              <a:gd name="connsiteY64" fmla="*/ 911189 h 1063105"/>
              <a:gd name="connsiteX65" fmla="*/ 771403 w 912662"/>
              <a:gd name="connsiteY65" fmla="*/ 1046731 h 1063105"/>
              <a:gd name="connsiteX66" fmla="*/ 735402 w 912662"/>
              <a:gd name="connsiteY66" fmla="*/ 1061410 h 1063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912662" h="1063105">
                <a:moveTo>
                  <a:pt x="609743" y="389751"/>
                </a:moveTo>
                <a:cubicBezTo>
                  <a:pt x="602910" y="391734"/>
                  <a:pt x="595320" y="391107"/>
                  <a:pt x="588580" y="387408"/>
                </a:cubicBezTo>
                <a:cubicBezTo>
                  <a:pt x="575101" y="380003"/>
                  <a:pt x="570207" y="363143"/>
                  <a:pt x="577626" y="349671"/>
                </a:cubicBezTo>
                <a:lnTo>
                  <a:pt x="646124" y="225329"/>
                </a:lnTo>
                <a:cubicBezTo>
                  <a:pt x="649834" y="218594"/>
                  <a:pt x="655909" y="214002"/>
                  <a:pt x="662742" y="212019"/>
                </a:cubicBezTo>
                <a:cubicBezTo>
                  <a:pt x="669574" y="210035"/>
                  <a:pt x="677164" y="210661"/>
                  <a:pt x="683904" y="214362"/>
                </a:cubicBezTo>
                <a:cubicBezTo>
                  <a:pt x="697584" y="221709"/>
                  <a:pt x="702535" y="238769"/>
                  <a:pt x="694916" y="252298"/>
                </a:cubicBezTo>
                <a:lnTo>
                  <a:pt x="626563" y="376381"/>
                </a:lnTo>
                <a:cubicBezTo>
                  <a:pt x="622852" y="383116"/>
                  <a:pt x="616777" y="387709"/>
                  <a:pt x="609743" y="389751"/>
                </a:cubicBezTo>
                <a:close/>
                <a:moveTo>
                  <a:pt x="773338" y="443290"/>
                </a:moveTo>
                <a:lnTo>
                  <a:pt x="636771" y="482931"/>
                </a:lnTo>
                <a:cubicBezTo>
                  <a:pt x="622089" y="487193"/>
                  <a:pt x="606524" y="478652"/>
                  <a:pt x="602272" y="464000"/>
                </a:cubicBezTo>
                <a:cubicBezTo>
                  <a:pt x="597960" y="449147"/>
                  <a:pt x="606533" y="433602"/>
                  <a:pt x="621215" y="429340"/>
                </a:cubicBezTo>
                <a:lnTo>
                  <a:pt x="757782" y="389699"/>
                </a:lnTo>
                <a:cubicBezTo>
                  <a:pt x="772668" y="385378"/>
                  <a:pt x="788028" y="393976"/>
                  <a:pt x="792340" y="408829"/>
                </a:cubicBezTo>
                <a:cubicBezTo>
                  <a:pt x="796593" y="423481"/>
                  <a:pt x="788223" y="438970"/>
                  <a:pt x="773338" y="443290"/>
                </a:cubicBezTo>
                <a:close/>
                <a:moveTo>
                  <a:pt x="36862" y="737183"/>
                </a:moveTo>
                <a:cubicBezTo>
                  <a:pt x="22185" y="742168"/>
                  <a:pt x="6454" y="734268"/>
                  <a:pt x="1480" y="719624"/>
                </a:cubicBezTo>
                <a:cubicBezTo>
                  <a:pt x="-3427" y="705178"/>
                  <a:pt x="4239" y="689328"/>
                  <a:pt x="18915" y="684344"/>
                </a:cubicBezTo>
                <a:lnTo>
                  <a:pt x="153565" y="638611"/>
                </a:lnTo>
                <a:cubicBezTo>
                  <a:pt x="168040" y="633694"/>
                  <a:pt x="183973" y="641528"/>
                  <a:pt x="188879" y="655974"/>
                </a:cubicBezTo>
                <a:cubicBezTo>
                  <a:pt x="193853" y="670619"/>
                  <a:pt x="185987" y="686533"/>
                  <a:pt x="171511" y="691450"/>
                </a:cubicBezTo>
                <a:close/>
                <a:moveTo>
                  <a:pt x="139784" y="910416"/>
                </a:moveTo>
                <a:cubicBezTo>
                  <a:pt x="133048" y="912705"/>
                  <a:pt x="125438" y="912420"/>
                  <a:pt x="118538" y="909026"/>
                </a:cubicBezTo>
                <a:cubicBezTo>
                  <a:pt x="104542" y="902300"/>
                  <a:pt x="98830" y="885480"/>
                  <a:pt x="105834" y="871622"/>
                </a:cubicBezTo>
                <a:lnTo>
                  <a:pt x="168547" y="744595"/>
                </a:lnTo>
                <a:cubicBezTo>
                  <a:pt x="171951" y="737701"/>
                  <a:pt x="177814" y="732839"/>
                  <a:pt x="184749" y="730484"/>
                </a:cubicBezTo>
                <a:cubicBezTo>
                  <a:pt x="191486" y="728196"/>
                  <a:pt x="199097" y="728481"/>
                  <a:pt x="205996" y="731874"/>
                </a:cubicBezTo>
                <a:cubicBezTo>
                  <a:pt x="219794" y="738666"/>
                  <a:pt x="225440" y="755289"/>
                  <a:pt x="218633" y="769081"/>
                </a:cubicBezTo>
                <a:lnTo>
                  <a:pt x="155788" y="896373"/>
                </a:lnTo>
                <a:cubicBezTo>
                  <a:pt x="152384" y="903268"/>
                  <a:pt x="146521" y="908128"/>
                  <a:pt x="139784" y="910416"/>
                </a:cubicBezTo>
                <a:close/>
                <a:moveTo>
                  <a:pt x="876057" y="878563"/>
                </a:moveTo>
                <a:cubicBezTo>
                  <a:pt x="866633" y="886134"/>
                  <a:pt x="854346" y="890151"/>
                  <a:pt x="841408" y="888829"/>
                </a:cubicBezTo>
                <a:cubicBezTo>
                  <a:pt x="815588" y="885895"/>
                  <a:pt x="796907" y="862670"/>
                  <a:pt x="799592" y="836804"/>
                </a:cubicBezTo>
                <a:lnTo>
                  <a:pt x="809122" y="750451"/>
                </a:lnTo>
                <a:lnTo>
                  <a:pt x="716240" y="797547"/>
                </a:lnTo>
                <a:lnTo>
                  <a:pt x="534463" y="918192"/>
                </a:lnTo>
                <a:cubicBezTo>
                  <a:pt x="483349" y="952116"/>
                  <a:pt x="413972" y="938455"/>
                  <a:pt x="379929" y="887544"/>
                </a:cubicBezTo>
                <a:lnTo>
                  <a:pt x="186832" y="600009"/>
                </a:lnTo>
                <a:cubicBezTo>
                  <a:pt x="172384" y="578239"/>
                  <a:pt x="178154" y="549072"/>
                  <a:pt x="199845" y="534424"/>
                </a:cubicBezTo>
                <a:lnTo>
                  <a:pt x="200019" y="534309"/>
                </a:lnTo>
                <a:cubicBezTo>
                  <a:pt x="221650" y="519952"/>
                  <a:pt x="250830" y="525673"/>
                  <a:pt x="265337" y="547154"/>
                </a:cubicBezTo>
                <a:lnTo>
                  <a:pt x="458260" y="834803"/>
                </a:lnTo>
                <a:lnTo>
                  <a:pt x="458375" y="834978"/>
                </a:lnTo>
                <a:cubicBezTo>
                  <a:pt x="461439" y="839215"/>
                  <a:pt x="467414" y="840267"/>
                  <a:pt x="471951" y="837256"/>
                </a:cubicBezTo>
                <a:cubicBezTo>
                  <a:pt x="476370" y="834072"/>
                  <a:pt x="477433" y="828100"/>
                  <a:pt x="474427" y="823572"/>
                </a:cubicBezTo>
                <a:lnTo>
                  <a:pt x="35594" y="164273"/>
                </a:lnTo>
                <a:cubicBezTo>
                  <a:pt x="18256" y="138150"/>
                  <a:pt x="25553" y="102952"/>
                  <a:pt x="51546" y="85701"/>
                </a:cubicBezTo>
                <a:cubicBezTo>
                  <a:pt x="77714" y="68333"/>
                  <a:pt x="112808" y="75396"/>
                  <a:pt x="130146" y="101519"/>
                </a:cubicBezTo>
                <a:lnTo>
                  <a:pt x="373457" y="468117"/>
                </a:lnTo>
                <a:cubicBezTo>
                  <a:pt x="377157" y="473690"/>
                  <a:pt x="384697" y="475207"/>
                  <a:pt x="390278" y="471503"/>
                </a:cubicBezTo>
                <a:cubicBezTo>
                  <a:pt x="396036" y="467681"/>
                  <a:pt x="397567" y="460144"/>
                  <a:pt x="393867" y="454571"/>
                </a:cubicBezTo>
                <a:lnTo>
                  <a:pt x="150555" y="87973"/>
                </a:lnTo>
                <a:cubicBezTo>
                  <a:pt x="133218" y="61850"/>
                  <a:pt x="140340" y="26768"/>
                  <a:pt x="166334" y="9516"/>
                </a:cubicBezTo>
                <a:cubicBezTo>
                  <a:pt x="192501" y="-7851"/>
                  <a:pt x="227595" y="-789"/>
                  <a:pt x="244933" y="25334"/>
                </a:cubicBezTo>
                <a:lnTo>
                  <a:pt x="694569" y="702800"/>
                </a:lnTo>
                <a:lnTo>
                  <a:pt x="844181" y="626833"/>
                </a:lnTo>
                <a:cubicBezTo>
                  <a:pt x="859527" y="618906"/>
                  <a:pt x="878153" y="620089"/>
                  <a:pt x="892288" y="630027"/>
                </a:cubicBezTo>
                <a:cubicBezTo>
                  <a:pt x="906596" y="639847"/>
                  <a:pt x="914325" y="656793"/>
                  <a:pt x="912360" y="673903"/>
                </a:cubicBezTo>
                <a:lnTo>
                  <a:pt x="893529" y="846959"/>
                </a:lnTo>
                <a:cubicBezTo>
                  <a:pt x="892042" y="859862"/>
                  <a:pt x="885481" y="870993"/>
                  <a:pt x="876057" y="878563"/>
                </a:cubicBezTo>
                <a:close/>
                <a:moveTo>
                  <a:pt x="735402" y="1061410"/>
                </a:moveTo>
                <a:cubicBezTo>
                  <a:pt x="697919" y="1068488"/>
                  <a:pt x="658175" y="1053196"/>
                  <a:pt x="635799" y="1019481"/>
                </a:cubicBezTo>
                <a:cubicBezTo>
                  <a:pt x="605963" y="974528"/>
                  <a:pt x="618301" y="913845"/>
                  <a:pt x="663358" y="883940"/>
                </a:cubicBezTo>
                <a:cubicBezTo>
                  <a:pt x="708415" y="854035"/>
                  <a:pt x="769126" y="866236"/>
                  <a:pt x="798962" y="911189"/>
                </a:cubicBezTo>
                <a:cubicBezTo>
                  <a:pt x="828797" y="956142"/>
                  <a:pt x="816460" y="1016826"/>
                  <a:pt x="771403" y="1046731"/>
                </a:cubicBezTo>
                <a:cubicBezTo>
                  <a:pt x="760139" y="1054207"/>
                  <a:pt x="747895" y="1059051"/>
                  <a:pt x="735402" y="106141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l">
              <a:lnSpc>
                <a:spcPct val="130000"/>
              </a:lnSpc>
            </a:pPr>
            <a:endParaRPr lang="zh-CN" altLang="en-US" sz="2400" dirty="0">
              <a:solidFill>
                <a:schemeClr val="bg1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grpSp>
        <p:nvGrpSpPr>
          <p:cNvPr id="143" name="组合 142"/>
          <p:cNvGrpSpPr/>
          <p:nvPr/>
        </p:nvGrpSpPr>
        <p:grpSpPr>
          <a:xfrm>
            <a:off x="5945060" y="5645303"/>
            <a:ext cx="307777" cy="1149744"/>
            <a:chOff x="5945060" y="5645303"/>
            <a:chExt cx="307777" cy="1149744"/>
          </a:xfrm>
        </p:grpSpPr>
        <p:sp>
          <p:nvSpPr>
            <p:cNvPr id="114" name="椭圆 113"/>
            <p:cNvSpPr/>
            <p:nvPr/>
          </p:nvSpPr>
          <p:spPr>
            <a:xfrm>
              <a:off x="5952000" y="6507047"/>
              <a:ext cx="288000" cy="288000"/>
            </a:xfrm>
            <a:prstGeom prst="ellipse">
              <a:avLst/>
            </a:prstGeom>
            <a:solidFill>
              <a:schemeClr val="tx1"/>
            </a:solidFill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30000"/>
                </a:lnSpc>
              </a:pPr>
              <a:endParaRPr lang="zh-CN" altLang="en-US" sz="2400" dirty="0">
                <a:solidFill>
                  <a:schemeClr val="bg1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5945060" y="5645303"/>
              <a:ext cx="307777" cy="738664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spAutoFit/>
            </a:bodyPr>
            <a:lstStyle/>
            <a:p>
              <a:pPr algn="l"/>
              <a:r>
                <a:rPr lang="zh-CN" altLang="en-US" sz="2400" dirty="0"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震</a:t>
              </a:r>
              <a:endParaRPr lang="en-US" altLang="zh-CN" sz="2400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  <a:p>
              <a:pPr algn="l"/>
              <a:r>
                <a:rPr lang="zh-CN" altLang="en-US" sz="2400" dirty="0"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源</a:t>
              </a:r>
              <a:endPara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4847817" y="3588217"/>
            <a:ext cx="683524" cy="3197948"/>
            <a:chOff x="4847817" y="3588217"/>
            <a:chExt cx="683524" cy="3197948"/>
          </a:xfrm>
        </p:grpSpPr>
        <p:grpSp>
          <p:nvGrpSpPr>
            <p:cNvPr id="60" name="组合 59"/>
            <p:cNvGrpSpPr/>
            <p:nvPr/>
          </p:nvGrpSpPr>
          <p:grpSpPr>
            <a:xfrm rot="3600000">
              <a:off x="3462378" y="4973656"/>
              <a:ext cx="3197948" cy="427070"/>
              <a:chOff x="1156167" y="4806811"/>
              <a:chExt cx="9117425" cy="1217589"/>
            </a:xfrm>
          </p:grpSpPr>
          <p:grpSp>
            <p:nvGrpSpPr>
              <p:cNvPr id="63" name="组合 62"/>
              <p:cNvGrpSpPr/>
              <p:nvPr/>
            </p:nvGrpSpPr>
            <p:grpSpPr>
              <a:xfrm flipV="1">
                <a:off x="1156167" y="4828598"/>
                <a:ext cx="8723337" cy="825224"/>
                <a:chOff x="1358900" y="5048969"/>
                <a:chExt cx="8723337" cy="825224"/>
              </a:xfrm>
            </p:grpSpPr>
            <p:sp>
              <p:nvSpPr>
                <p:cNvPr id="74" name="椭圆 73"/>
                <p:cNvSpPr/>
                <p:nvPr/>
              </p:nvSpPr>
              <p:spPr>
                <a:xfrm rot="19932297">
                  <a:off x="1358900" y="5372737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5" name="椭圆 74"/>
                <p:cNvSpPr/>
                <p:nvPr/>
              </p:nvSpPr>
              <p:spPr>
                <a:xfrm rot="20000640">
                  <a:off x="1574235" y="5261248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6" name="椭圆 75"/>
                <p:cNvSpPr/>
                <p:nvPr/>
              </p:nvSpPr>
              <p:spPr>
                <a:xfrm rot="20250685">
                  <a:off x="1800927" y="5157279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7" name="椭圆 76"/>
                <p:cNvSpPr/>
                <p:nvPr/>
              </p:nvSpPr>
              <p:spPr>
                <a:xfrm rot="20721480">
                  <a:off x="2026366" y="5081735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8" name="椭圆 77"/>
                <p:cNvSpPr/>
                <p:nvPr/>
              </p:nvSpPr>
              <p:spPr>
                <a:xfrm rot="21505082">
                  <a:off x="2261607" y="5048969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椭圆 78"/>
                <p:cNvSpPr/>
                <p:nvPr/>
              </p:nvSpPr>
              <p:spPr>
                <a:xfrm rot="963383">
                  <a:off x="2499499" y="5085273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0" name="椭圆 79"/>
                <p:cNvSpPr/>
                <p:nvPr/>
              </p:nvSpPr>
              <p:spPr>
                <a:xfrm rot="1474652">
                  <a:off x="2723277" y="5173256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1" name="椭圆 80"/>
                <p:cNvSpPr/>
                <p:nvPr/>
              </p:nvSpPr>
              <p:spPr>
                <a:xfrm rot="1544059">
                  <a:off x="2946492" y="5281075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2" name="椭圆 81"/>
                <p:cNvSpPr/>
                <p:nvPr/>
              </p:nvSpPr>
              <p:spPr>
                <a:xfrm rot="1207051">
                  <a:off x="3171001" y="5377087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3" name="椭圆 82"/>
                <p:cNvSpPr/>
                <p:nvPr/>
              </p:nvSpPr>
              <p:spPr>
                <a:xfrm rot="1504963">
                  <a:off x="3385274" y="5469420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4" name="椭圆 83"/>
                <p:cNvSpPr/>
                <p:nvPr/>
              </p:nvSpPr>
              <p:spPr>
                <a:xfrm rot="1460724">
                  <a:off x="3600228" y="5570318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5" name="椭圆 84"/>
                <p:cNvSpPr/>
                <p:nvPr/>
              </p:nvSpPr>
              <p:spPr>
                <a:xfrm rot="1015957">
                  <a:off x="3827425" y="5657064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6" name="椭圆 85"/>
                <p:cNvSpPr/>
                <p:nvPr/>
              </p:nvSpPr>
              <p:spPr>
                <a:xfrm rot="21558691">
                  <a:off x="4066570" y="5692996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7" name="椭圆 86"/>
                <p:cNvSpPr/>
                <p:nvPr/>
              </p:nvSpPr>
              <p:spPr>
                <a:xfrm rot="20641886">
                  <a:off x="4308554" y="5647372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8" name="椭圆 87"/>
                <p:cNvSpPr/>
                <p:nvPr/>
              </p:nvSpPr>
              <p:spPr>
                <a:xfrm rot="20315411">
                  <a:off x="4529941" y="5569519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9" name="椭圆 88"/>
                <p:cNvSpPr/>
                <p:nvPr/>
              </p:nvSpPr>
              <p:spPr>
                <a:xfrm rot="20110129">
                  <a:off x="4759523" y="5469982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0" name="椭圆 89"/>
                <p:cNvSpPr/>
                <p:nvPr/>
              </p:nvSpPr>
              <p:spPr>
                <a:xfrm rot="20396008">
                  <a:off x="4973519" y="5367527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椭圆 90"/>
                <p:cNvSpPr/>
                <p:nvPr/>
              </p:nvSpPr>
              <p:spPr>
                <a:xfrm rot="20084973">
                  <a:off x="5199167" y="5269302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2" name="椭圆 91"/>
                <p:cNvSpPr/>
                <p:nvPr/>
              </p:nvSpPr>
              <p:spPr>
                <a:xfrm rot="20152987">
                  <a:off x="5413589" y="5168898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3" name="椭圆 92"/>
                <p:cNvSpPr/>
                <p:nvPr/>
              </p:nvSpPr>
              <p:spPr>
                <a:xfrm rot="20625146">
                  <a:off x="5640184" y="5084511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4" name="椭圆 93"/>
                <p:cNvSpPr/>
                <p:nvPr/>
              </p:nvSpPr>
              <p:spPr>
                <a:xfrm rot="93049">
                  <a:off x="5879123" y="5052995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5" name="椭圆 94"/>
                <p:cNvSpPr/>
                <p:nvPr/>
              </p:nvSpPr>
              <p:spPr>
                <a:xfrm rot="962009">
                  <a:off x="6107749" y="5098227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6" name="椭圆 95"/>
                <p:cNvSpPr/>
                <p:nvPr/>
              </p:nvSpPr>
              <p:spPr>
                <a:xfrm rot="1306486">
                  <a:off x="6344132" y="5182484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7" name="椭圆 96"/>
                <p:cNvSpPr/>
                <p:nvPr/>
              </p:nvSpPr>
              <p:spPr>
                <a:xfrm rot="1496456">
                  <a:off x="6559181" y="5276700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8" name="椭圆 97"/>
                <p:cNvSpPr/>
                <p:nvPr/>
              </p:nvSpPr>
              <p:spPr>
                <a:xfrm rot="1189624">
                  <a:off x="6771482" y="5380475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9" name="椭圆 98"/>
                <p:cNvSpPr/>
                <p:nvPr/>
              </p:nvSpPr>
              <p:spPr>
                <a:xfrm rot="1495891">
                  <a:off x="6997943" y="5477182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0" name="椭圆 99"/>
                <p:cNvSpPr/>
                <p:nvPr/>
              </p:nvSpPr>
              <p:spPr>
                <a:xfrm rot="1443489">
                  <a:off x="7212609" y="5576865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1" name="椭圆 100"/>
                <p:cNvSpPr/>
                <p:nvPr/>
              </p:nvSpPr>
              <p:spPr>
                <a:xfrm rot="997021">
                  <a:off x="7438902" y="5661865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2" name="椭圆 101"/>
                <p:cNvSpPr/>
                <p:nvPr/>
              </p:nvSpPr>
              <p:spPr>
                <a:xfrm rot="21545314">
                  <a:off x="7676607" y="5696393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3" name="椭圆 102"/>
                <p:cNvSpPr/>
                <p:nvPr/>
              </p:nvSpPr>
              <p:spPr>
                <a:xfrm rot="20620759">
                  <a:off x="7919189" y="5649340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4" name="椭圆 103"/>
                <p:cNvSpPr/>
                <p:nvPr/>
              </p:nvSpPr>
              <p:spPr>
                <a:xfrm rot="20290604">
                  <a:off x="8140583" y="5569788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椭圆 104"/>
                <p:cNvSpPr/>
                <p:nvPr/>
              </p:nvSpPr>
              <p:spPr>
                <a:xfrm rot="20082971">
                  <a:off x="8369893" y="5468288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椭圆 105"/>
                <p:cNvSpPr/>
                <p:nvPr/>
              </p:nvSpPr>
              <p:spPr>
                <a:xfrm rot="20387338">
                  <a:off x="8583539" y="5363998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椭圆 106"/>
                <p:cNvSpPr/>
                <p:nvPr/>
              </p:nvSpPr>
              <p:spPr>
                <a:xfrm rot="20120759">
                  <a:off x="8800647" y="5271076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8" name="椭圆 107"/>
                <p:cNvSpPr/>
                <p:nvPr/>
              </p:nvSpPr>
              <p:spPr>
                <a:xfrm rot="20168635">
                  <a:off x="9019977" y="5170547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椭圆 108"/>
                <p:cNvSpPr/>
                <p:nvPr/>
              </p:nvSpPr>
              <p:spPr>
                <a:xfrm rot="20580416">
                  <a:off x="9247609" y="5084551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椭圆 109"/>
                <p:cNvSpPr/>
                <p:nvPr/>
              </p:nvSpPr>
              <p:spPr>
                <a:xfrm rot="51672">
                  <a:off x="9489608" y="5049263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椭圆 110"/>
                <p:cNvSpPr/>
                <p:nvPr/>
              </p:nvSpPr>
              <p:spPr>
                <a:xfrm rot="51672">
                  <a:off x="9713622" y="5131361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椭圆 111"/>
                <p:cNvSpPr/>
                <p:nvPr/>
              </p:nvSpPr>
              <p:spPr>
                <a:xfrm rot="51672">
                  <a:off x="9904437" y="5243423"/>
                  <a:ext cx="177800" cy="177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62" name="任意多边形: 形状 61"/>
              <p:cNvSpPr>
                <a:spLocks noChangeAspect="1"/>
              </p:cNvSpPr>
              <p:nvPr/>
            </p:nvSpPr>
            <p:spPr bwMode="auto">
              <a:xfrm flipH="1">
                <a:off x="9841592" y="4806811"/>
                <a:ext cx="432000" cy="1217589"/>
              </a:xfrm>
              <a:custGeom>
                <a:avLst/>
                <a:gdLst>
                  <a:gd name="connsiteX0" fmla="*/ 224655 w 680696"/>
                  <a:gd name="connsiteY0" fmla="*/ 410176 h 1918537"/>
                  <a:gd name="connsiteX1" fmla="*/ 293679 w 680696"/>
                  <a:gd name="connsiteY1" fmla="*/ 410176 h 1918537"/>
                  <a:gd name="connsiteX2" fmla="*/ 455238 w 680696"/>
                  <a:gd name="connsiteY2" fmla="*/ 571420 h 1918537"/>
                  <a:gd name="connsiteX3" fmla="*/ 455238 w 680696"/>
                  <a:gd name="connsiteY3" fmla="*/ 640914 h 1918537"/>
                  <a:gd name="connsiteX4" fmla="*/ 386213 w 680696"/>
                  <a:gd name="connsiteY4" fmla="*/ 570821 h 1918537"/>
                  <a:gd name="connsiteX5" fmla="*/ 457347 w 680696"/>
                  <a:gd name="connsiteY5" fmla="*/ 715821 h 1918537"/>
                  <a:gd name="connsiteX6" fmla="*/ 680696 w 680696"/>
                  <a:gd name="connsiteY6" fmla="*/ 802760 h 1918537"/>
                  <a:gd name="connsiteX7" fmla="*/ 656581 w 680696"/>
                  <a:gd name="connsiteY7" fmla="*/ 946556 h 1918537"/>
                  <a:gd name="connsiteX8" fmla="*/ 668036 w 680696"/>
                  <a:gd name="connsiteY8" fmla="*/ 969119 h 1918537"/>
                  <a:gd name="connsiteX9" fmla="*/ 666529 w 680696"/>
                  <a:gd name="connsiteY9" fmla="*/ 968817 h 1918537"/>
                  <a:gd name="connsiteX10" fmla="*/ 369938 w 680696"/>
                  <a:gd name="connsiteY10" fmla="*/ 853599 h 1918537"/>
                  <a:gd name="connsiteX11" fmla="*/ 326835 w 680696"/>
                  <a:gd name="connsiteY11" fmla="*/ 814190 h 1918537"/>
                  <a:gd name="connsiteX12" fmla="*/ 242137 w 680696"/>
                  <a:gd name="connsiteY12" fmla="*/ 641214 h 1918537"/>
                  <a:gd name="connsiteX13" fmla="*/ 269265 w 680696"/>
                  <a:gd name="connsiteY13" fmla="*/ 842169 h 1918537"/>
                  <a:gd name="connsiteX14" fmla="*/ 315682 w 680696"/>
                  <a:gd name="connsiteY14" fmla="*/ 901132 h 1918537"/>
                  <a:gd name="connsiteX15" fmla="*/ 346429 w 680696"/>
                  <a:gd name="connsiteY15" fmla="*/ 913164 h 1918537"/>
                  <a:gd name="connsiteX16" fmla="*/ 455238 w 680696"/>
                  <a:gd name="connsiteY16" fmla="*/ 955581 h 1918537"/>
                  <a:gd name="connsiteX17" fmla="*/ 455238 w 680696"/>
                  <a:gd name="connsiteY17" fmla="*/ 1119834 h 1918537"/>
                  <a:gd name="connsiteX18" fmla="*/ 643922 w 680696"/>
                  <a:gd name="connsiteY18" fmla="*/ 1797002 h 1918537"/>
                  <a:gd name="connsiteX19" fmla="*/ 577009 w 680696"/>
                  <a:gd name="connsiteY19" fmla="*/ 1915227 h 1918537"/>
                  <a:gd name="connsiteX20" fmla="*/ 551088 w 680696"/>
                  <a:gd name="connsiteY20" fmla="*/ 1918537 h 1918537"/>
                  <a:gd name="connsiteX21" fmla="*/ 458554 w 680696"/>
                  <a:gd name="connsiteY21" fmla="*/ 1848444 h 1918537"/>
                  <a:gd name="connsiteX22" fmla="*/ 291870 w 680696"/>
                  <a:gd name="connsiteY22" fmla="*/ 1250394 h 1918537"/>
                  <a:gd name="connsiteX23" fmla="*/ 246055 w 680696"/>
                  <a:gd name="connsiteY23" fmla="*/ 1250394 h 1918537"/>
                  <a:gd name="connsiteX24" fmla="*/ 192105 w 680696"/>
                  <a:gd name="connsiteY24" fmla="*/ 1831598 h 1918537"/>
                  <a:gd name="connsiteX25" fmla="*/ 96255 w 680696"/>
                  <a:gd name="connsiteY25" fmla="*/ 1918537 h 1918537"/>
                  <a:gd name="connsiteX26" fmla="*/ 87211 w 680696"/>
                  <a:gd name="connsiteY26" fmla="*/ 1918238 h 1918537"/>
                  <a:gd name="connsiteX27" fmla="*/ 405 w 680696"/>
                  <a:gd name="connsiteY27" fmla="*/ 1813848 h 1918537"/>
                  <a:gd name="connsiteX28" fmla="*/ 63399 w 680696"/>
                  <a:gd name="connsiteY28" fmla="*/ 1136983 h 1918537"/>
                  <a:gd name="connsiteX29" fmla="*/ 63399 w 680696"/>
                  <a:gd name="connsiteY29" fmla="*/ 571420 h 1918537"/>
                  <a:gd name="connsiteX30" fmla="*/ 224655 w 680696"/>
                  <a:gd name="connsiteY30" fmla="*/ 410176 h 1918537"/>
                  <a:gd name="connsiteX31" fmla="*/ 259172 w 680696"/>
                  <a:gd name="connsiteY31" fmla="*/ 0 h 1918537"/>
                  <a:gd name="connsiteX32" fmla="*/ 446465 w 680696"/>
                  <a:gd name="connsiteY32" fmla="*/ 187184 h 1918537"/>
                  <a:gd name="connsiteX33" fmla="*/ 259172 w 680696"/>
                  <a:gd name="connsiteY33" fmla="*/ 374367 h 1918537"/>
                  <a:gd name="connsiteX34" fmla="*/ 71879 w 680696"/>
                  <a:gd name="connsiteY34" fmla="*/ 187184 h 1918537"/>
                  <a:gd name="connsiteX35" fmla="*/ 259172 w 680696"/>
                  <a:gd name="connsiteY35" fmla="*/ 0 h 1918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680696" h="1918537">
                    <a:moveTo>
                      <a:pt x="224655" y="410176"/>
                    </a:moveTo>
                    <a:lnTo>
                      <a:pt x="293679" y="410176"/>
                    </a:lnTo>
                    <a:cubicBezTo>
                      <a:pt x="382897" y="410176"/>
                      <a:pt x="455238" y="482375"/>
                      <a:pt x="455238" y="571420"/>
                    </a:cubicBezTo>
                    <a:lnTo>
                      <a:pt x="455238" y="640914"/>
                    </a:lnTo>
                    <a:lnTo>
                      <a:pt x="386213" y="570821"/>
                    </a:lnTo>
                    <a:lnTo>
                      <a:pt x="457347" y="715821"/>
                    </a:lnTo>
                    <a:lnTo>
                      <a:pt x="680696" y="802760"/>
                    </a:lnTo>
                    <a:cubicBezTo>
                      <a:pt x="648142" y="841567"/>
                      <a:pt x="636990" y="896016"/>
                      <a:pt x="656581" y="946556"/>
                    </a:cubicBezTo>
                    <a:cubicBezTo>
                      <a:pt x="659598" y="954679"/>
                      <a:pt x="663815" y="962200"/>
                      <a:pt x="668036" y="969119"/>
                    </a:cubicBezTo>
                    <a:cubicBezTo>
                      <a:pt x="667434" y="969119"/>
                      <a:pt x="667131" y="969119"/>
                      <a:pt x="666529" y="968817"/>
                    </a:cubicBezTo>
                    <a:lnTo>
                      <a:pt x="369938" y="853599"/>
                    </a:lnTo>
                    <a:cubicBezTo>
                      <a:pt x="350949" y="846381"/>
                      <a:pt x="335576" y="832240"/>
                      <a:pt x="326835" y="814190"/>
                    </a:cubicBezTo>
                    <a:lnTo>
                      <a:pt x="242137" y="641214"/>
                    </a:lnTo>
                    <a:lnTo>
                      <a:pt x="269265" y="842169"/>
                    </a:lnTo>
                    <a:cubicBezTo>
                      <a:pt x="272881" y="868040"/>
                      <a:pt x="289761" y="891202"/>
                      <a:pt x="315682" y="901132"/>
                    </a:cubicBezTo>
                    <a:lnTo>
                      <a:pt x="346429" y="913164"/>
                    </a:lnTo>
                    <a:lnTo>
                      <a:pt x="455238" y="955581"/>
                    </a:lnTo>
                    <a:lnTo>
                      <a:pt x="455238" y="1119834"/>
                    </a:lnTo>
                    <a:lnTo>
                      <a:pt x="643922" y="1797002"/>
                    </a:lnTo>
                    <a:cubicBezTo>
                      <a:pt x="658091" y="1847842"/>
                      <a:pt x="628249" y="1900787"/>
                      <a:pt x="577009" y="1915227"/>
                    </a:cubicBezTo>
                    <a:cubicBezTo>
                      <a:pt x="568268" y="1917636"/>
                      <a:pt x="559527" y="1918537"/>
                      <a:pt x="551088" y="1918537"/>
                    </a:cubicBezTo>
                    <a:cubicBezTo>
                      <a:pt x="508889" y="1918537"/>
                      <a:pt x="470309" y="1890860"/>
                      <a:pt x="458554" y="1848444"/>
                    </a:cubicBezTo>
                    <a:lnTo>
                      <a:pt x="291870" y="1250394"/>
                    </a:lnTo>
                    <a:lnTo>
                      <a:pt x="246055" y="1250394"/>
                    </a:lnTo>
                    <a:lnTo>
                      <a:pt x="192105" y="1831598"/>
                    </a:lnTo>
                    <a:cubicBezTo>
                      <a:pt x="187282" y="1881234"/>
                      <a:pt x="145386" y="1918537"/>
                      <a:pt x="96255" y="1918537"/>
                    </a:cubicBezTo>
                    <a:cubicBezTo>
                      <a:pt x="93241" y="1918537"/>
                      <a:pt x="90225" y="1918537"/>
                      <a:pt x="87211" y="1918238"/>
                    </a:cubicBezTo>
                    <a:cubicBezTo>
                      <a:pt x="34465" y="1913424"/>
                      <a:pt x="-4418" y="1866494"/>
                      <a:pt x="405" y="1813848"/>
                    </a:cubicBezTo>
                    <a:lnTo>
                      <a:pt x="63399" y="1136983"/>
                    </a:lnTo>
                    <a:lnTo>
                      <a:pt x="63399" y="571420"/>
                    </a:lnTo>
                    <a:cubicBezTo>
                      <a:pt x="63399" y="482375"/>
                      <a:pt x="135740" y="410176"/>
                      <a:pt x="224655" y="410176"/>
                    </a:cubicBezTo>
                    <a:close/>
                    <a:moveTo>
                      <a:pt x="259172" y="0"/>
                    </a:moveTo>
                    <a:cubicBezTo>
                      <a:pt x="362613" y="0"/>
                      <a:pt x="446465" y="83806"/>
                      <a:pt x="446465" y="187184"/>
                    </a:cubicBezTo>
                    <a:cubicBezTo>
                      <a:pt x="446465" y="290561"/>
                      <a:pt x="362613" y="374367"/>
                      <a:pt x="259172" y="374367"/>
                    </a:cubicBezTo>
                    <a:cubicBezTo>
                      <a:pt x="155731" y="374367"/>
                      <a:pt x="71879" y="290561"/>
                      <a:pt x="71879" y="187184"/>
                    </a:cubicBezTo>
                    <a:cubicBezTo>
                      <a:pt x="71879" y="83806"/>
                      <a:pt x="155731" y="0"/>
                      <a:pt x="25917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</p:sp>
        </p:grpSp>
        <p:sp>
          <p:nvSpPr>
            <p:cNvPr id="144" name="文本框 143"/>
            <p:cNvSpPr txBox="1"/>
            <p:nvPr/>
          </p:nvSpPr>
          <p:spPr>
            <a:xfrm>
              <a:off x="4855396" y="6284844"/>
              <a:ext cx="675945" cy="369332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l"/>
              <a:r>
                <a:rPr lang="zh-CN" altLang="en-US" sz="2400" dirty="0"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横波</a:t>
              </a:r>
              <a:endPara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663745" y="3581699"/>
            <a:ext cx="675945" cy="3136354"/>
            <a:chOff x="6663745" y="3581699"/>
            <a:chExt cx="675945" cy="3136354"/>
          </a:xfrm>
        </p:grpSpPr>
        <p:grpSp>
          <p:nvGrpSpPr>
            <p:cNvPr id="11" name="组合 10"/>
            <p:cNvGrpSpPr/>
            <p:nvPr/>
          </p:nvGrpSpPr>
          <p:grpSpPr>
            <a:xfrm rot="7200000" flipV="1">
              <a:off x="5546057" y="4998132"/>
              <a:ext cx="3136354" cy="303488"/>
              <a:chOff x="1022350" y="2462611"/>
              <a:chExt cx="9445625" cy="914001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1022350" y="2830868"/>
                <a:ext cx="8442325" cy="177800"/>
                <a:chOff x="1022350" y="2717800"/>
                <a:chExt cx="8442325" cy="177800"/>
              </a:xfrm>
            </p:grpSpPr>
            <p:grpSp>
              <p:nvGrpSpPr>
                <p:cNvPr id="25" name="组合 24"/>
                <p:cNvGrpSpPr/>
                <p:nvPr/>
              </p:nvGrpSpPr>
              <p:grpSpPr>
                <a:xfrm>
                  <a:off x="1022350" y="2717800"/>
                  <a:ext cx="1584325" cy="177800"/>
                  <a:chOff x="6235700" y="2298700"/>
                  <a:chExt cx="1584325" cy="177800"/>
                </a:xfrm>
              </p:grpSpPr>
              <p:sp>
                <p:nvSpPr>
                  <p:cNvPr id="54" name="椭圆 53"/>
                  <p:cNvSpPr/>
                  <p:nvPr/>
                </p:nvSpPr>
                <p:spPr>
                  <a:xfrm>
                    <a:off x="62357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" name="椭圆 54"/>
                  <p:cNvSpPr/>
                  <p:nvPr/>
                </p:nvSpPr>
                <p:spPr>
                  <a:xfrm>
                    <a:off x="64484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6" name="椭圆 55"/>
                  <p:cNvSpPr/>
                  <p:nvPr/>
                </p:nvSpPr>
                <p:spPr>
                  <a:xfrm>
                    <a:off x="6683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" name="椭圆 56"/>
                  <p:cNvSpPr/>
                  <p:nvPr/>
                </p:nvSpPr>
                <p:spPr>
                  <a:xfrm>
                    <a:off x="6937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" name="椭圆 57"/>
                  <p:cNvSpPr/>
                  <p:nvPr/>
                </p:nvSpPr>
                <p:spPr>
                  <a:xfrm>
                    <a:off x="72390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" name="椭圆 58"/>
                  <p:cNvSpPr/>
                  <p:nvPr/>
                </p:nvSpPr>
                <p:spPr>
                  <a:xfrm>
                    <a:off x="76422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grpSp>
              <p:nvGrpSpPr>
                <p:cNvPr id="26" name="组合 25"/>
                <p:cNvGrpSpPr/>
                <p:nvPr/>
              </p:nvGrpSpPr>
              <p:grpSpPr>
                <a:xfrm flipH="1">
                  <a:off x="2832100" y="2717800"/>
                  <a:ext cx="1584325" cy="177800"/>
                  <a:chOff x="6235700" y="2298700"/>
                  <a:chExt cx="1584325" cy="177800"/>
                </a:xfrm>
              </p:grpSpPr>
              <p:sp>
                <p:nvSpPr>
                  <p:cNvPr id="48" name="椭圆 47"/>
                  <p:cNvSpPr/>
                  <p:nvPr/>
                </p:nvSpPr>
                <p:spPr>
                  <a:xfrm>
                    <a:off x="62357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64484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6683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6937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2" name="椭圆 51"/>
                  <p:cNvSpPr/>
                  <p:nvPr/>
                </p:nvSpPr>
                <p:spPr>
                  <a:xfrm>
                    <a:off x="72390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3" name="椭圆 52"/>
                  <p:cNvSpPr/>
                  <p:nvPr/>
                </p:nvSpPr>
                <p:spPr>
                  <a:xfrm>
                    <a:off x="76422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27" name="组合 26"/>
                <p:cNvGrpSpPr/>
                <p:nvPr/>
              </p:nvGrpSpPr>
              <p:grpSpPr>
                <a:xfrm>
                  <a:off x="4451350" y="2717800"/>
                  <a:ext cx="1584325" cy="177800"/>
                  <a:chOff x="6235700" y="2298700"/>
                  <a:chExt cx="1584325" cy="177800"/>
                </a:xfrm>
              </p:grpSpPr>
              <p:sp>
                <p:nvSpPr>
                  <p:cNvPr id="42" name="椭圆 41"/>
                  <p:cNvSpPr/>
                  <p:nvPr/>
                </p:nvSpPr>
                <p:spPr>
                  <a:xfrm>
                    <a:off x="62357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3" name="椭圆 42"/>
                  <p:cNvSpPr/>
                  <p:nvPr/>
                </p:nvSpPr>
                <p:spPr>
                  <a:xfrm>
                    <a:off x="64484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4" name="椭圆 43"/>
                  <p:cNvSpPr/>
                  <p:nvPr/>
                </p:nvSpPr>
                <p:spPr>
                  <a:xfrm>
                    <a:off x="6683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" name="椭圆 44"/>
                  <p:cNvSpPr/>
                  <p:nvPr/>
                </p:nvSpPr>
                <p:spPr>
                  <a:xfrm>
                    <a:off x="6937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" name="椭圆 45"/>
                  <p:cNvSpPr/>
                  <p:nvPr/>
                </p:nvSpPr>
                <p:spPr>
                  <a:xfrm>
                    <a:off x="72390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" name="椭圆 46"/>
                  <p:cNvSpPr/>
                  <p:nvPr/>
                </p:nvSpPr>
                <p:spPr>
                  <a:xfrm>
                    <a:off x="76422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28" name="组合 27"/>
                <p:cNvGrpSpPr/>
                <p:nvPr/>
              </p:nvGrpSpPr>
              <p:grpSpPr>
                <a:xfrm flipH="1">
                  <a:off x="6261100" y="2717800"/>
                  <a:ext cx="1584325" cy="177800"/>
                  <a:chOff x="6235700" y="2298700"/>
                  <a:chExt cx="1584325" cy="177800"/>
                </a:xfrm>
              </p:grpSpPr>
              <p:sp>
                <p:nvSpPr>
                  <p:cNvPr id="36" name="椭圆 35"/>
                  <p:cNvSpPr/>
                  <p:nvPr/>
                </p:nvSpPr>
                <p:spPr>
                  <a:xfrm>
                    <a:off x="62357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" name="椭圆 36"/>
                  <p:cNvSpPr/>
                  <p:nvPr/>
                </p:nvSpPr>
                <p:spPr>
                  <a:xfrm>
                    <a:off x="64484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8" name="椭圆 37"/>
                  <p:cNvSpPr/>
                  <p:nvPr/>
                </p:nvSpPr>
                <p:spPr>
                  <a:xfrm>
                    <a:off x="6683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9" name="椭圆 38"/>
                  <p:cNvSpPr/>
                  <p:nvPr/>
                </p:nvSpPr>
                <p:spPr>
                  <a:xfrm>
                    <a:off x="6937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0" name="椭圆 39"/>
                  <p:cNvSpPr/>
                  <p:nvPr/>
                </p:nvSpPr>
                <p:spPr>
                  <a:xfrm>
                    <a:off x="72390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1" name="椭圆 40"/>
                  <p:cNvSpPr/>
                  <p:nvPr/>
                </p:nvSpPr>
                <p:spPr>
                  <a:xfrm>
                    <a:off x="76422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29" name="组合 28"/>
                <p:cNvGrpSpPr/>
                <p:nvPr/>
              </p:nvGrpSpPr>
              <p:grpSpPr>
                <a:xfrm>
                  <a:off x="7880350" y="2717800"/>
                  <a:ext cx="1584325" cy="177800"/>
                  <a:chOff x="6235700" y="2298700"/>
                  <a:chExt cx="1584325" cy="177800"/>
                </a:xfrm>
              </p:grpSpPr>
              <p:sp>
                <p:nvSpPr>
                  <p:cNvPr id="30" name="椭圆 29"/>
                  <p:cNvSpPr/>
                  <p:nvPr/>
                </p:nvSpPr>
                <p:spPr>
                  <a:xfrm>
                    <a:off x="62357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" name="椭圆 30"/>
                  <p:cNvSpPr/>
                  <p:nvPr/>
                </p:nvSpPr>
                <p:spPr>
                  <a:xfrm>
                    <a:off x="64484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" name="椭圆 31"/>
                  <p:cNvSpPr/>
                  <p:nvPr/>
                </p:nvSpPr>
                <p:spPr>
                  <a:xfrm>
                    <a:off x="6683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3" name="椭圆 32"/>
                  <p:cNvSpPr/>
                  <p:nvPr/>
                </p:nvSpPr>
                <p:spPr>
                  <a:xfrm>
                    <a:off x="693737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" name="椭圆 33"/>
                  <p:cNvSpPr/>
                  <p:nvPr/>
                </p:nvSpPr>
                <p:spPr>
                  <a:xfrm>
                    <a:off x="7239000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5" name="椭圆 34"/>
                  <p:cNvSpPr/>
                  <p:nvPr/>
                </p:nvSpPr>
                <p:spPr>
                  <a:xfrm>
                    <a:off x="7642225" y="2298700"/>
                    <a:ext cx="177800" cy="17780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13" name="man-pushing-a-door-with-his-body_10543"/>
              <p:cNvSpPr>
                <a:spLocks noChangeAspect="1"/>
              </p:cNvSpPr>
              <p:nvPr/>
            </p:nvSpPr>
            <p:spPr bwMode="auto">
              <a:xfrm>
                <a:off x="9602286" y="2462611"/>
                <a:ext cx="865689" cy="914001"/>
              </a:xfrm>
              <a:custGeom>
                <a:avLst/>
                <a:gdLst>
                  <a:gd name="connsiteX0" fmla="*/ 245268 w 559404"/>
                  <a:gd name="connsiteY0" fmla="*/ 238530 h 590623"/>
                  <a:gd name="connsiteX1" fmla="*/ 220244 w 559404"/>
                  <a:gd name="connsiteY1" fmla="*/ 260285 h 590623"/>
                  <a:gd name="connsiteX2" fmla="*/ 248496 w 559404"/>
                  <a:gd name="connsiteY2" fmla="*/ 267537 h 590623"/>
                  <a:gd name="connsiteX3" fmla="*/ 268677 w 559404"/>
                  <a:gd name="connsiteY3" fmla="*/ 280430 h 590623"/>
                  <a:gd name="connsiteX4" fmla="*/ 245268 w 559404"/>
                  <a:gd name="connsiteY4" fmla="*/ 238530 h 590623"/>
                  <a:gd name="connsiteX5" fmla="*/ 157271 w 559404"/>
                  <a:gd name="connsiteY5" fmla="*/ 170883 h 590623"/>
                  <a:gd name="connsiteX6" fmla="*/ 162114 w 559404"/>
                  <a:gd name="connsiteY6" fmla="*/ 174106 h 590623"/>
                  <a:gd name="connsiteX7" fmla="*/ 164535 w 559404"/>
                  <a:gd name="connsiteY7" fmla="*/ 176524 h 590623"/>
                  <a:gd name="connsiteX8" fmla="*/ 162114 w 559404"/>
                  <a:gd name="connsiteY8" fmla="*/ 179747 h 590623"/>
                  <a:gd name="connsiteX9" fmla="*/ 158885 w 559404"/>
                  <a:gd name="connsiteY9" fmla="*/ 182164 h 590623"/>
                  <a:gd name="connsiteX10" fmla="*/ 108842 w 559404"/>
                  <a:gd name="connsiteY10" fmla="*/ 195862 h 590623"/>
                  <a:gd name="connsiteX11" fmla="*/ 104807 w 559404"/>
                  <a:gd name="connsiteY11" fmla="*/ 199891 h 590623"/>
                  <a:gd name="connsiteX12" fmla="*/ 87857 w 559404"/>
                  <a:gd name="connsiteY12" fmla="*/ 210366 h 590623"/>
                  <a:gd name="connsiteX13" fmla="*/ 91085 w 559404"/>
                  <a:gd name="connsiteY13" fmla="*/ 254683 h 590623"/>
                  <a:gd name="connsiteX14" fmla="*/ 98350 w 559404"/>
                  <a:gd name="connsiteY14" fmla="*/ 261129 h 590623"/>
                  <a:gd name="connsiteX15" fmla="*/ 100771 w 559404"/>
                  <a:gd name="connsiteY15" fmla="*/ 263546 h 590623"/>
                  <a:gd name="connsiteX16" fmla="*/ 93507 w 559404"/>
                  <a:gd name="connsiteY16" fmla="*/ 269992 h 590623"/>
                  <a:gd name="connsiteX17" fmla="*/ 91085 w 559404"/>
                  <a:gd name="connsiteY17" fmla="*/ 266769 h 590623"/>
                  <a:gd name="connsiteX18" fmla="*/ 83014 w 559404"/>
                  <a:gd name="connsiteY18" fmla="*/ 260323 h 590623"/>
                  <a:gd name="connsiteX19" fmla="*/ 79785 w 559404"/>
                  <a:gd name="connsiteY19" fmla="*/ 257906 h 590623"/>
                  <a:gd name="connsiteX20" fmla="*/ 81400 w 559404"/>
                  <a:gd name="connsiteY20" fmla="*/ 254683 h 590623"/>
                  <a:gd name="connsiteX21" fmla="*/ 77364 w 559404"/>
                  <a:gd name="connsiteY21" fmla="*/ 210366 h 590623"/>
                  <a:gd name="connsiteX22" fmla="*/ 73328 w 559404"/>
                  <a:gd name="connsiteY22" fmla="*/ 204725 h 590623"/>
                  <a:gd name="connsiteX23" fmla="*/ 79785 w 559404"/>
                  <a:gd name="connsiteY23" fmla="*/ 203114 h 590623"/>
                  <a:gd name="connsiteX24" fmla="*/ 98350 w 559404"/>
                  <a:gd name="connsiteY24" fmla="*/ 192639 h 590623"/>
                  <a:gd name="connsiteX25" fmla="*/ 104000 w 559404"/>
                  <a:gd name="connsiteY25" fmla="*/ 187804 h 590623"/>
                  <a:gd name="connsiteX26" fmla="*/ 105614 w 559404"/>
                  <a:gd name="connsiteY26" fmla="*/ 185387 h 590623"/>
                  <a:gd name="connsiteX27" fmla="*/ 108842 w 559404"/>
                  <a:gd name="connsiteY27" fmla="*/ 186193 h 590623"/>
                  <a:gd name="connsiteX28" fmla="*/ 153235 w 559404"/>
                  <a:gd name="connsiteY28" fmla="*/ 175718 h 590623"/>
                  <a:gd name="connsiteX29" fmla="*/ 155657 w 559404"/>
                  <a:gd name="connsiteY29" fmla="*/ 173301 h 590623"/>
                  <a:gd name="connsiteX30" fmla="*/ 399873 w 559404"/>
                  <a:gd name="connsiteY30" fmla="*/ 109643 h 590623"/>
                  <a:gd name="connsiteX31" fmla="*/ 527796 w 559404"/>
                  <a:gd name="connsiteY31" fmla="*/ 191795 h 590623"/>
                  <a:gd name="connsiteX32" fmla="*/ 467255 w 559404"/>
                  <a:gd name="connsiteY32" fmla="*/ 226443 h 590623"/>
                  <a:gd name="connsiteX33" fmla="*/ 350207 w 559404"/>
                  <a:gd name="connsiteY33" fmla="*/ 183738 h 590623"/>
                  <a:gd name="connsiteX34" fmla="*/ 415592 w 559404"/>
                  <a:gd name="connsiteY34" fmla="*/ 302991 h 590623"/>
                  <a:gd name="connsiteX35" fmla="*/ 418821 w 559404"/>
                  <a:gd name="connsiteY35" fmla="*/ 309437 h 590623"/>
                  <a:gd name="connsiteX36" fmla="*/ 422050 w 559404"/>
                  <a:gd name="connsiteY36" fmla="*/ 315078 h 590623"/>
                  <a:gd name="connsiteX37" fmla="*/ 554435 w 559404"/>
                  <a:gd name="connsiteY37" fmla="*/ 539081 h 590623"/>
                  <a:gd name="connsiteX38" fmla="*/ 493893 w 559404"/>
                  <a:gd name="connsiteY38" fmla="*/ 573729 h 590623"/>
                  <a:gd name="connsiteX39" fmla="*/ 389761 w 559404"/>
                  <a:gd name="connsiteY39" fmla="*/ 397266 h 590623"/>
                  <a:gd name="connsiteX40" fmla="*/ 378460 w 559404"/>
                  <a:gd name="connsiteY40" fmla="*/ 403712 h 590623"/>
                  <a:gd name="connsiteX41" fmla="*/ 306617 w 559404"/>
                  <a:gd name="connsiteY41" fmla="*/ 439972 h 590623"/>
                  <a:gd name="connsiteX42" fmla="*/ 376845 w 559404"/>
                  <a:gd name="connsiteY42" fmla="*/ 481872 h 590623"/>
                  <a:gd name="connsiteX43" fmla="*/ 341327 w 559404"/>
                  <a:gd name="connsiteY43" fmla="*/ 542304 h 590623"/>
                  <a:gd name="connsiteX44" fmla="*/ 233159 w 559404"/>
                  <a:gd name="connsiteY44" fmla="*/ 477037 h 590623"/>
                  <a:gd name="connsiteX45" fmla="*/ 218629 w 559404"/>
                  <a:gd name="connsiteY45" fmla="*/ 462533 h 590623"/>
                  <a:gd name="connsiteX46" fmla="*/ 221858 w 559404"/>
                  <a:gd name="connsiteY46" fmla="*/ 417410 h 590623"/>
                  <a:gd name="connsiteX47" fmla="*/ 309846 w 559404"/>
                  <a:gd name="connsiteY47" fmla="*/ 357783 h 590623"/>
                  <a:gd name="connsiteX48" fmla="*/ 271906 w 559404"/>
                  <a:gd name="connsiteY48" fmla="*/ 286876 h 590623"/>
                  <a:gd name="connsiteX49" fmla="*/ 274328 w 559404"/>
                  <a:gd name="connsiteY49" fmla="*/ 304603 h 590623"/>
                  <a:gd name="connsiteX50" fmla="*/ 242846 w 559404"/>
                  <a:gd name="connsiteY50" fmla="*/ 330387 h 590623"/>
                  <a:gd name="connsiteX51" fmla="*/ 237195 w 559404"/>
                  <a:gd name="connsiteY51" fmla="*/ 329582 h 590623"/>
                  <a:gd name="connsiteX52" fmla="*/ 158087 w 559404"/>
                  <a:gd name="connsiteY52" fmla="*/ 305409 h 590623"/>
                  <a:gd name="connsiteX53" fmla="*/ 139521 w 559404"/>
                  <a:gd name="connsiteY53" fmla="*/ 286876 h 590623"/>
                  <a:gd name="connsiteX54" fmla="*/ 141943 w 559404"/>
                  <a:gd name="connsiteY54" fmla="*/ 261091 h 590623"/>
                  <a:gd name="connsiteX55" fmla="*/ 242039 w 559404"/>
                  <a:gd name="connsiteY55" fmla="*/ 162788 h 590623"/>
                  <a:gd name="connsiteX56" fmla="*/ 251725 w 559404"/>
                  <a:gd name="connsiteY56" fmla="*/ 158759 h 590623"/>
                  <a:gd name="connsiteX57" fmla="*/ 271906 w 559404"/>
                  <a:gd name="connsiteY57" fmla="*/ 145866 h 590623"/>
                  <a:gd name="connsiteX58" fmla="*/ 281593 w 559404"/>
                  <a:gd name="connsiteY58" fmla="*/ 138614 h 590623"/>
                  <a:gd name="connsiteX59" fmla="*/ 350144 w 559404"/>
                  <a:gd name="connsiteY59" fmla="*/ 111684 h 590623"/>
                  <a:gd name="connsiteX60" fmla="*/ 399873 w 559404"/>
                  <a:gd name="connsiteY60" fmla="*/ 109643 h 590623"/>
                  <a:gd name="connsiteX61" fmla="*/ 221475 w 559404"/>
                  <a:gd name="connsiteY61" fmla="*/ 26559 h 590623"/>
                  <a:gd name="connsiteX62" fmla="*/ 278415 w 559404"/>
                  <a:gd name="connsiteY62" fmla="*/ 83369 h 590623"/>
                  <a:gd name="connsiteX63" fmla="*/ 221475 w 559404"/>
                  <a:gd name="connsiteY63" fmla="*/ 140179 h 590623"/>
                  <a:gd name="connsiteX64" fmla="*/ 164535 w 559404"/>
                  <a:gd name="connsiteY64" fmla="*/ 83369 h 590623"/>
                  <a:gd name="connsiteX65" fmla="*/ 221475 w 559404"/>
                  <a:gd name="connsiteY65" fmla="*/ 26559 h 590623"/>
                  <a:gd name="connsiteX66" fmla="*/ 0 w 559404"/>
                  <a:gd name="connsiteY66" fmla="*/ 0 h 590623"/>
                  <a:gd name="connsiteX67" fmla="*/ 51563 w 559404"/>
                  <a:gd name="connsiteY67" fmla="*/ 0 h 590623"/>
                  <a:gd name="connsiteX68" fmla="*/ 51563 w 559404"/>
                  <a:gd name="connsiteY68" fmla="*/ 582608 h 590623"/>
                  <a:gd name="connsiteX69" fmla="*/ 0 w 559404"/>
                  <a:gd name="connsiteY69" fmla="*/ 582608 h 59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559404" h="590623">
                    <a:moveTo>
                      <a:pt x="245268" y="238530"/>
                    </a:moveTo>
                    <a:cubicBezTo>
                      <a:pt x="236388" y="245782"/>
                      <a:pt x="227509" y="253034"/>
                      <a:pt x="220244" y="260285"/>
                    </a:cubicBezTo>
                    <a:cubicBezTo>
                      <a:pt x="238003" y="265926"/>
                      <a:pt x="248496" y="267537"/>
                      <a:pt x="248496" y="267537"/>
                    </a:cubicBezTo>
                    <a:cubicBezTo>
                      <a:pt x="257376" y="269149"/>
                      <a:pt x="263834" y="273984"/>
                      <a:pt x="268677" y="280430"/>
                    </a:cubicBezTo>
                    <a:cubicBezTo>
                      <a:pt x="260605" y="266732"/>
                      <a:pt x="253340" y="252228"/>
                      <a:pt x="245268" y="238530"/>
                    </a:cubicBezTo>
                    <a:close/>
                    <a:moveTo>
                      <a:pt x="157271" y="170883"/>
                    </a:moveTo>
                    <a:lnTo>
                      <a:pt x="162114" y="174106"/>
                    </a:lnTo>
                    <a:lnTo>
                      <a:pt x="164535" y="176524"/>
                    </a:lnTo>
                    <a:lnTo>
                      <a:pt x="162114" y="179747"/>
                    </a:lnTo>
                    <a:cubicBezTo>
                      <a:pt x="161307" y="180552"/>
                      <a:pt x="160499" y="181358"/>
                      <a:pt x="158885" y="182164"/>
                    </a:cubicBezTo>
                    <a:cubicBezTo>
                      <a:pt x="145971" y="194250"/>
                      <a:pt x="127407" y="199891"/>
                      <a:pt x="108842" y="195862"/>
                    </a:cubicBezTo>
                    <a:cubicBezTo>
                      <a:pt x="108035" y="197473"/>
                      <a:pt x="106421" y="198279"/>
                      <a:pt x="104807" y="199891"/>
                    </a:cubicBezTo>
                    <a:cubicBezTo>
                      <a:pt x="99964" y="204725"/>
                      <a:pt x="94314" y="207948"/>
                      <a:pt x="87857" y="210366"/>
                    </a:cubicBezTo>
                    <a:cubicBezTo>
                      <a:pt x="95121" y="224064"/>
                      <a:pt x="95928" y="240179"/>
                      <a:pt x="91085" y="254683"/>
                    </a:cubicBezTo>
                    <a:cubicBezTo>
                      <a:pt x="93507" y="256294"/>
                      <a:pt x="95928" y="258712"/>
                      <a:pt x="98350" y="261129"/>
                    </a:cubicBezTo>
                    <a:lnTo>
                      <a:pt x="100771" y="263546"/>
                    </a:lnTo>
                    <a:lnTo>
                      <a:pt x="93507" y="269992"/>
                    </a:lnTo>
                    <a:lnTo>
                      <a:pt x="91085" y="266769"/>
                    </a:lnTo>
                    <a:cubicBezTo>
                      <a:pt x="88664" y="264352"/>
                      <a:pt x="86242" y="261935"/>
                      <a:pt x="83014" y="260323"/>
                    </a:cubicBezTo>
                    <a:lnTo>
                      <a:pt x="79785" y="257906"/>
                    </a:lnTo>
                    <a:lnTo>
                      <a:pt x="81400" y="254683"/>
                    </a:lnTo>
                    <a:cubicBezTo>
                      <a:pt x="87050" y="240179"/>
                      <a:pt x="85435" y="223258"/>
                      <a:pt x="77364" y="210366"/>
                    </a:cubicBezTo>
                    <a:lnTo>
                      <a:pt x="73328" y="204725"/>
                    </a:lnTo>
                    <a:lnTo>
                      <a:pt x="79785" y="203114"/>
                    </a:lnTo>
                    <a:cubicBezTo>
                      <a:pt x="87050" y="201502"/>
                      <a:pt x="93507" y="197473"/>
                      <a:pt x="98350" y="192639"/>
                    </a:cubicBezTo>
                    <a:cubicBezTo>
                      <a:pt x="99964" y="191027"/>
                      <a:pt x="101578" y="189416"/>
                      <a:pt x="104000" y="187804"/>
                    </a:cubicBezTo>
                    <a:lnTo>
                      <a:pt x="105614" y="185387"/>
                    </a:lnTo>
                    <a:lnTo>
                      <a:pt x="108842" y="186193"/>
                    </a:lnTo>
                    <a:cubicBezTo>
                      <a:pt x="124178" y="190222"/>
                      <a:pt x="141128" y="186193"/>
                      <a:pt x="153235" y="175718"/>
                    </a:cubicBezTo>
                    <a:cubicBezTo>
                      <a:pt x="154042" y="174912"/>
                      <a:pt x="154849" y="174106"/>
                      <a:pt x="155657" y="173301"/>
                    </a:cubicBezTo>
                    <a:close/>
                    <a:moveTo>
                      <a:pt x="399873" y="109643"/>
                    </a:moveTo>
                    <a:cubicBezTo>
                      <a:pt x="448420" y="115197"/>
                      <a:pt x="492833" y="143298"/>
                      <a:pt x="527796" y="191795"/>
                    </a:cubicBezTo>
                    <a:cubicBezTo>
                      <a:pt x="553628" y="228055"/>
                      <a:pt x="493086" y="263509"/>
                      <a:pt x="467255" y="226443"/>
                    </a:cubicBezTo>
                    <a:cubicBezTo>
                      <a:pt x="434965" y="182126"/>
                      <a:pt x="394604" y="169234"/>
                      <a:pt x="350207" y="183738"/>
                    </a:cubicBezTo>
                    <a:cubicBezTo>
                      <a:pt x="372809" y="222414"/>
                      <a:pt x="394604" y="262703"/>
                      <a:pt x="415592" y="302991"/>
                    </a:cubicBezTo>
                    <a:cubicBezTo>
                      <a:pt x="416399" y="305409"/>
                      <a:pt x="418014" y="307826"/>
                      <a:pt x="418821" y="309437"/>
                    </a:cubicBezTo>
                    <a:cubicBezTo>
                      <a:pt x="419628" y="311049"/>
                      <a:pt x="421243" y="312660"/>
                      <a:pt x="422050" y="315078"/>
                    </a:cubicBezTo>
                    <a:cubicBezTo>
                      <a:pt x="466447" y="389208"/>
                      <a:pt x="510037" y="464145"/>
                      <a:pt x="554435" y="539081"/>
                    </a:cubicBezTo>
                    <a:cubicBezTo>
                      <a:pt x="577037" y="577758"/>
                      <a:pt x="516495" y="612406"/>
                      <a:pt x="493893" y="573729"/>
                    </a:cubicBezTo>
                    <a:cubicBezTo>
                      <a:pt x="459182" y="514908"/>
                      <a:pt x="424472" y="456087"/>
                      <a:pt x="389761" y="397266"/>
                    </a:cubicBezTo>
                    <a:cubicBezTo>
                      <a:pt x="386532" y="399683"/>
                      <a:pt x="383303" y="402101"/>
                      <a:pt x="378460" y="403712"/>
                    </a:cubicBezTo>
                    <a:cubicBezTo>
                      <a:pt x="353436" y="412576"/>
                      <a:pt x="329219" y="424662"/>
                      <a:pt x="306617" y="439972"/>
                    </a:cubicBezTo>
                    <a:cubicBezTo>
                      <a:pt x="330026" y="453670"/>
                      <a:pt x="353436" y="468174"/>
                      <a:pt x="376845" y="481872"/>
                    </a:cubicBezTo>
                    <a:cubicBezTo>
                      <a:pt x="414785" y="505239"/>
                      <a:pt x="380074" y="565672"/>
                      <a:pt x="341327" y="542304"/>
                    </a:cubicBezTo>
                    <a:cubicBezTo>
                      <a:pt x="305002" y="520549"/>
                      <a:pt x="268677" y="498793"/>
                      <a:pt x="233159" y="477037"/>
                    </a:cubicBezTo>
                    <a:cubicBezTo>
                      <a:pt x="225894" y="473008"/>
                      <a:pt x="221858" y="468174"/>
                      <a:pt x="218629" y="462533"/>
                    </a:cubicBezTo>
                    <a:cubicBezTo>
                      <a:pt x="208135" y="450447"/>
                      <a:pt x="205714" y="431914"/>
                      <a:pt x="221858" y="417410"/>
                    </a:cubicBezTo>
                    <a:cubicBezTo>
                      <a:pt x="249304" y="394043"/>
                      <a:pt x="278364" y="373899"/>
                      <a:pt x="309846" y="357783"/>
                    </a:cubicBezTo>
                    <a:cubicBezTo>
                      <a:pt x="297737" y="333610"/>
                      <a:pt x="284822" y="310243"/>
                      <a:pt x="271906" y="286876"/>
                    </a:cubicBezTo>
                    <a:cubicBezTo>
                      <a:pt x="274328" y="291710"/>
                      <a:pt x="275135" y="298157"/>
                      <a:pt x="274328" y="304603"/>
                    </a:cubicBezTo>
                    <a:cubicBezTo>
                      <a:pt x="271099" y="319107"/>
                      <a:pt x="258183" y="330387"/>
                      <a:pt x="242846" y="330387"/>
                    </a:cubicBezTo>
                    <a:cubicBezTo>
                      <a:pt x="241231" y="330387"/>
                      <a:pt x="239617" y="329582"/>
                      <a:pt x="237195" y="329582"/>
                    </a:cubicBezTo>
                    <a:cubicBezTo>
                      <a:pt x="236388" y="329582"/>
                      <a:pt x="205714" y="323941"/>
                      <a:pt x="158087" y="305409"/>
                    </a:cubicBezTo>
                    <a:cubicBezTo>
                      <a:pt x="149208" y="302185"/>
                      <a:pt x="142750" y="295739"/>
                      <a:pt x="139521" y="286876"/>
                    </a:cubicBezTo>
                    <a:cubicBezTo>
                      <a:pt x="136292" y="278818"/>
                      <a:pt x="137099" y="269149"/>
                      <a:pt x="141943" y="261091"/>
                    </a:cubicBezTo>
                    <a:cubicBezTo>
                      <a:pt x="166159" y="215968"/>
                      <a:pt x="204906" y="189378"/>
                      <a:pt x="242039" y="162788"/>
                    </a:cubicBezTo>
                    <a:cubicBezTo>
                      <a:pt x="245268" y="161176"/>
                      <a:pt x="248496" y="159564"/>
                      <a:pt x="251725" y="158759"/>
                    </a:cubicBezTo>
                    <a:cubicBezTo>
                      <a:pt x="258183" y="153118"/>
                      <a:pt x="264641" y="149089"/>
                      <a:pt x="271906" y="145866"/>
                    </a:cubicBezTo>
                    <a:cubicBezTo>
                      <a:pt x="274328" y="143449"/>
                      <a:pt x="277557" y="141032"/>
                      <a:pt x="281593" y="138614"/>
                    </a:cubicBezTo>
                    <a:cubicBezTo>
                      <a:pt x="304599" y="124916"/>
                      <a:pt x="327604" y="116002"/>
                      <a:pt x="350144" y="111684"/>
                    </a:cubicBezTo>
                    <a:cubicBezTo>
                      <a:pt x="367048" y="108445"/>
                      <a:pt x="383690" y="107791"/>
                      <a:pt x="399873" y="109643"/>
                    </a:cubicBezTo>
                    <a:close/>
                    <a:moveTo>
                      <a:pt x="221475" y="26559"/>
                    </a:moveTo>
                    <a:cubicBezTo>
                      <a:pt x="252922" y="26559"/>
                      <a:pt x="278415" y="51994"/>
                      <a:pt x="278415" y="83369"/>
                    </a:cubicBezTo>
                    <a:cubicBezTo>
                      <a:pt x="278415" y="114744"/>
                      <a:pt x="252922" y="140179"/>
                      <a:pt x="221475" y="140179"/>
                    </a:cubicBezTo>
                    <a:cubicBezTo>
                      <a:pt x="190028" y="140179"/>
                      <a:pt x="164535" y="114744"/>
                      <a:pt x="164535" y="83369"/>
                    </a:cubicBezTo>
                    <a:cubicBezTo>
                      <a:pt x="164535" y="51994"/>
                      <a:pt x="190028" y="26559"/>
                      <a:pt x="221475" y="26559"/>
                    </a:cubicBezTo>
                    <a:close/>
                    <a:moveTo>
                      <a:pt x="0" y="0"/>
                    </a:moveTo>
                    <a:lnTo>
                      <a:pt x="51563" y="0"/>
                    </a:lnTo>
                    <a:lnTo>
                      <a:pt x="51563" y="582608"/>
                    </a:lnTo>
                    <a:lnTo>
                      <a:pt x="0" y="582608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</p:sp>
        </p:grpSp>
        <p:sp>
          <p:nvSpPr>
            <p:cNvPr id="145" name="文本框 144"/>
            <p:cNvSpPr txBox="1"/>
            <p:nvPr/>
          </p:nvSpPr>
          <p:spPr>
            <a:xfrm>
              <a:off x="6663745" y="6277619"/>
              <a:ext cx="675945" cy="369332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pPr algn="l"/>
              <a:r>
                <a:rPr lang="zh-CN" altLang="en-US" sz="2400" dirty="0"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纵波</a:t>
              </a:r>
              <a:endPara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pic>
        <p:nvPicPr>
          <p:cNvPr id="148" name="图片 147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239723 w 12192000"/>
              <a:gd name="connsiteY0" fmla="*/ 197573 h 6858000"/>
              <a:gd name="connsiteX1" fmla="*/ 192350 w 12192000"/>
              <a:gd name="connsiteY1" fmla="*/ 244946 h 6858000"/>
              <a:gd name="connsiteX2" fmla="*/ 192350 w 12192000"/>
              <a:gd name="connsiteY2" fmla="*/ 6613054 h 6858000"/>
              <a:gd name="connsiteX3" fmla="*/ 239723 w 12192000"/>
              <a:gd name="connsiteY3" fmla="*/ 6660427 h 6858000"/>
              <a:gd name="connsiteX4" fmla="*/ 11952278 w 12192000"/>
              <a:gd name="connsiteY4" fmla="*/ 6660427 h 6858000"/>
              <a:gd name="connsiteX5" fmla="*/ 11999651 w 12192000"/>
              <a:gd name="connsiteY5" fmla="*/ 6613054 h 6858000"/>
              <a:gd name="connsiteX6" fmla="*/ 11999651 w 12192000"/>
              <a:gd name="connsiteY6" fmla="*/ 244946 h 6858000"/>
              <a:gd name="connsiteX7" fmla="*/ 11952278 w 12192000"/>
              <a:gd name="connsiteY7" fmla="*/ 197573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239723" y="197573"/>
                </a:moveTo>
                <a:cubicBezTo>
                  <a:pt x="213560" y="197573"/>
                  <a:pt x="192350" y="218783"/>
                  <a:pt x="192350" y="244946"/>
                </a:cubicBezTo>
                <a:lnTo>
                  <a:pt x="192350" y="6613054"/>
                </a:lnTo>
                <a:cubicBezTo>
                  <a:pt x="192350" y="6639217"/>
                  <a:pt x="213560" y="6660427"/>
                  <a:pt x="239723" y="6660427"/>
                </a:cubicBezTo>
                <a:lnTo>
                  <a:pt x="11952278" y="6660427"/>
                </a:lnTo>
                <a:cubicBezTo>
                  <a:pt x="11978441" y="6660427"/>
                  <a:pt x="11999651" y="6639217"/>
                  <a:pt x="11999651" y="6613054"/>
                </a:cubicBezTo>
                <a:lnTo>
                  <a:pt x="11999651" y="244946"/>
                </a:lnTo>
                <a:cubicBezTo>
                  <a:pt x="11999651" y="218783"/>
                  <a:pt x="11978441" y="197573"/>
                  <a:pt x="11952278" y="19757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113" grpId="0" animBg="1"/>
      <p:bldP spid="141" grpId="0" animBg="1"/>
      <p:bldP spid="14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5" r="20493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5235D">
              <a:alpha val="92000"/>
            </a:srgb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244799" y="2083739"/>
            <a:ext cx="9702402" cy="2690523"/>
            <a:chOff x="1244799" y="2083739"/>
            <a:chExt cx="9702402" cy="2690523"/>
          </a:xfrm>
        </p:grpSpPr>
        <p:sp>
          <p:nvSpPr>
            <p:cNvPr id="5" name="矩形 4"/>
            <p:cNvSpPr/>
            <p:nvPr/>
          </p:nvSpPr>
          <p:spPr>
            <a:xfrm>
              <a:off x="1716741" y="2547147"/>
              <a:ext cx="8758518" cy="1763707"/>
            </a:xfrm>
            <a:prstGeom prst="rect">
              <a:avLst/>
            </a:prstGeom>
            <a:noFill/>
            <a:ln w="12700" cap="sq">
              <a:solidFill>
                <a:schemeClr val="bg1"/>
              </a:solidFill>
              <a:miter lim="800000"/>
            </a:ln>
          </p:spPr>
          <p:txBody>
            <a:bodyPr wrap="square" lIns="180000" tIns="180000" rIns="180000" bIns="18000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</a:rPr>
                <a:t>地震波在不同介质中的传播速度不同；地震波经过不同介质的界面时，还会发生反射和折射现象。科学家利用地震波的上述性质，通过对地震波的精确测量，“透视”了地球内部的结构。</a:t>
              </a:r>
              <a:endParaRPr lang="zh-CN" altLang="en-US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0475259" y="2083739"/>
              <a:ext cx="471942" cy="463408"/>
              <a:chOff x="9281460" y="2566094"/>
              <a:chExt cx="471942" cy="463408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9281460" y="2566094"/>
                <a:ext cx="308939" cy="308939"/>
              </a:xfrm>
              <a:prstGeom prst="rect">
                <a:avLst/>
              </a:prstGeom>
              <a:solidFill>
                <a:srgbClr val="F88008"/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9444463" y="2720563"/>
                <a:ext cx="308939" cy="308939"/>
              </a:xfrm>
              <a:prstGeom prst="rect">
                <a:avLst/>
              </a:prstGeom>
              <a:solidFill>
                <a:srgbClr val="F88008">
                  <a:alpha val="50000"/>
                </a:srgbClr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44799" y="4310854"/>
              <a:ext cx="471942" cy="463408"/>
              <a:chOff x="9281460" y="2566094"/>
              <a:chExt cx="471942" cy="46340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9281460" y="2566094"/>
                <a:ext cx="308939" cy="308939"/>
              </a:xfrm>
              <a:prstGeom prst="rect">
                <a:avLst/>
              </a:prstGeom>
              <a:solidFill>
                <a:srgbClr val="F88008"/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9444463" y="2720563"/>
                <a:ext cx="308939" cy="308939"/>
              </a:xfrm>
              <a:prstGeom prst="rect">
                <a:avLst/>
              </a:prstGeom>
              <a:solidFill>
                <a:srgbClr val="F88008">
                  <a:alpha val="50000"/>
                </a:srgbClr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ISLIDE.ICON" val="#66430;#33577;"/>
</p:tagLst>
</file>

<file path=ppt/tags/tag2.xml><?xml version="1.0" encoding="utf-8"?>
<p:tagLst xmlns:p="http://schemas.openxmlformats.org/presentationml/2006/main">
  <p:tag name="ISLIDE.ICON" val="#155528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wrap="square" rtlCol="0" anchor="ctr">
        <a:spAutoFit/>
      </a:bodyPr>
      <a:lstStyle>
        <a:defPPr algn="l">
          <a:lnSpc>
            <a:spcPct val="130000"/>
          </a:lnSpc>
          <a:defRPr sz="2400" dirty="0">
            <a:solidFill>
              <a:schemeClr val="bg1"/>
            </a:solidFill>
            <a:latin typeface="思源黑体 Medium" panose="020B0600000000000000" pitchFamily="34" charset="-122"/>
            <a:ea typeface="思源黑体 Medium" panose="020B0600000000000000" pitchFamily="34" charset="-122"/>
          </a:defRPr>
        </a:defPPr>
      </a:lstStyle>
    </a:spDef>
    <a:lnDef>
      <a:spPr>
        <a:ln w="12700">
          <a:solidFill>
            <a:schemeClr val="tx1">
              <a:lumMod val="85000"/>
              <a:lumOff val="1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 algn="l">
          <a:defRPr sz="2400" dirty="0" smtClean="0">
            <a:latin typeface="思源黑体 Normal" panose="020B0400000000000000" pitchFamily="34" charset="-122"/>
            <a:ea typeface="思源黑体 Normal" panose="020B04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2221</Words>
  <Application>WPS 演示</Application>
  <PresentationFormat>宽屏</PresentationFormat>
  <Paragraphs>413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4" baseType="lpstr">
      <vt:lpstr>Arial</vt:lpstr>
      <vt:lpstr>宋体</vt:lpstr>
      <vt:lpstr>Wingdings</vt:lpstr>
      <vt:lpstr>思源黑体 Medium</vt:lpstr>
      <vt:lpstr>黑体</vt:lpstr>
      <vt:lpstr>思源黑体 Normal</vt:lpstr>
      <vt:lpstr>思源黑体 Bold</vt:lpstr>
      <vt:lpstr>思源宋體 Heavy</vt:lpstr>
      <vt:lpstr>思源黑体 CN Bold</vt:lpstr>
      <vt:lpstr>思源黑体 Heavy</vt:lpstr>
      <vt:lpstr>思源黑体 CN Light</vt:lpstr>
      <vt:lpstr>思源黑体 CN Light</vt:lpstr>
      <vt:lpstr>等线</vt:lpstr>
      <vt:lpstr>微软雅黑</vt:lpstr>
      <vt:lpstr>Arial Unicode MS</vt:lpstr>
      <vt:lpstr>思源宋体 Medium</vt:lpstr>
      <vt:lpstr>思源黑體 Bold</vt:lpstr>
      <vt:lpstr>思源黑體 Heavy</vt:lpstr>
      <vt:lpstr>Times New Roman</vt:lpstr>
      <vt:lpstr>思源宋體 Medium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丁延军</cp:lastModifiedBy>
  <cp:revision>165</cp:revision>
  <dcterms:created xsi:type="dcterms:W3CDTF">2020-06-22T14:49:00Z</dcterms:created>
  <dcterms:modified xsi:type="dcterms:W3CDTF">2020-09-14T01:15:00Z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